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Poppins Ultra-Bold" charset="1" panose="00000900000000000000"/>
      <p:regular r:id="rId9"/>
    </p:embeddedFont>
    <p:embeddedFont>
      <p:font typeface="Open Sans Bold" charset="1" panose="020B08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085583" y="-70279"/>
            <a:ext cx="12673921" cy="10427559"/>
            <a:chOff x="0" y="0"/>
            <a:chExt cx="6184570" cy="50883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4570" cy="5088399"/>
            </a:xfrm>
            <a:custGeom>
              <a:avLst/>
              <a:gdLst/>
              <a:ahLst/>
              <a:cxnLst/>
              <a:rect r="r" b="b" t="t" l="l"/>
              <a:pathLst>
                <a:path h="5088399" w="6184570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l="-11819" t="0" r="-11819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632212" y="-70279"/>
            <a:ext cx="5332635" cy="2491669"/>
            <a:chOff x="0" y="0"/>
            <a:chExt cx="812800" cy="3797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379780"/>
            </a:xfrm>
            <a:custGeom>
              <a:avLst/>
              <a:gdLst/>
              <a:ahLst/>
              <a:cxnLst/>
              <a:rect r="r" b="b" t="t" l="l"/>
              <a:pathLst>
                <a:path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10643159" y="8816137"/>
            <a:ext cx="4083558" cy="1908039"/>
            <a:chOff x="0" y="0"/>
            <a:chExt cx="812800" cy="379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379780"/>
            </a:xfrm>
            <a:custGeom>
              <a:avLst/>
              <a:gdLst/>
              <a:ahLst/>
              <a:cxnLst/>
              <a:rect r="r" b="b" t="t" l="l"/>
              <a:pathLst>
                <a:path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56014" y="3793497"/>
            <a:ext cx="6729569" cy="215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48"/>
              </a:lnSpc>
            </a:pPr>
            <a:r>
              <a:rPr lang="en-US" sz="9224" b="true">
                <a:solidFill>
                  <a:srgbClr val="5271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Stypendia Sportowe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07938" y="2359525"/>
            <a:ext cx="3244124" cy="618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2E2E2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Seniorzy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41805" y="-1106148"/>
            <a:ext cx="4734723" cy="2212295"/>
            <a:chOff x="0" y="0"/>
            <a:chExt cx="812800" cy="379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379780"/>
            </a:xfrm>
            <a:custGeom>
              <a:avLst/>
              <a:gdLst/>
              <a:ahLst/>
              <a:cxnLst/>
              <a:rect r="r" b="b" t="t" l="l"/>
              <a:pathLst>
                <a:path h="379780" w="812800">
                  <a:moveTo>
                    <a:pt x="406400" y="37978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7978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7602"/>
              <a:ext cx="558800" cy="185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943753" y="8844269"/>
            <a:ext cx="2130828" cy="1311805"/>
          </a:xfrm>
          <a:custGeom>
            <a:avLst/>
            <a:gdLst/>
            <a:ahLst/>
            <a:cxnLst/>
            <a:rect r="r" b="b" t="t" l="l"/>
            <a:pathLst>
              <a:path h="1311805" w="2130828">
                <a:moveTo>
                  <a:pt x="0" y="0"/>
                </a:moveTo>
                <a:lnTo>
                  <a:pt x="2130828" y="0"/>
                </a:lnTo>
                <a:lnTo>
                  <a:pt x="2130828" y="1311804"/>
                </a:lnTo>
                <a:lnTo>
                  <a:pt x="0" y="13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7014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4998" y="124725"/>
            <a:ext cx="6188877" cy="10285982"/>
          </a:xfrm>
          <a:custGeom>
            <a:avLst/>
            <a:gdLst/>
            <a:ahLst/>
            <a:cxnLst/>
            <a:rect r="r" b="b" t="t" l="l"/>
            <a:pathLst>
              <a:path h="10285982" w="6188877">
                <a:moveTo>
                  <a:pt x="0" y="0"/>
                </a:moveTo>
                <a:lnTo>
                  <a:pt x="6188877" y="0"/>
                </a:lnTo>
                <a:lnTo>
                  <a:pt x="6188877" y="10285982"/>
                </a:lnTo>
                <a:lnTo>
                  <a:pt x="0" y="1028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13334" y="3892609"/>
            <a:ext cx="2991667" cy="2501782"/>
          </a:xfrm>
          <a:custGeom>
            <a:avLst/>
            <a:gdLst/>
            <a:ahLst/>
            <a:cxnLst/>
            <a:rect r="r" b="b" t="t" l="l"/>
            <a:pathLst>
              <a:path h="2501782" w="2991667">
                <a:moveTo>
                  <a:pt x="0" y="0"/>
                </a:moveTo>
                <a:lnTo>
                  <a:pt x="2991667" y="0"/>
                </a:lnTo>
                <a:lnTo>
                  <a:pt x="2991667" y="2501782"/>
                </a:lnTo>
                <a:lnTo>
                  <a:pt x="0" y="2501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558185" y="124725"/>
            <a:ext cx="6094778" cy="10031349"/>
          </a:xfrm>
          <a:custGeom>
            <a:avLst/>
            <a:gdLst/>
            <a:ahLst/>
            <a:cxnLst/>
            <a:rect r="r" b="b" t="t" l="l"/>
            <a:pathLst>
              <a:path h="10031349" w="6094778">
                <a:moveTo>
                  <a:pt x="0" y="0"/>
                </a:moveTo>
                <a:lnTo>
                  <a:pt x="6094778" y="0"/>
                </a:lnTo>
                <a:lnTo>
                  <a:pt x="6094778" y="10031348"/>
                </a:lnTo>
                <a:lnTo>
                  <a:pt x="0" y="1003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85360" y="71784"/>
            <a:ext cx="6271587" cy="10215216"/>
          </a:xfrm>
          <a:custGeom>
            <a:avLst/>
            <a:gdLst/>
            <a:ahLst/>
            <a:cxnLst/>
            <a:rect r="r" b="b" t="t" l="l"/>
            <a:pathLst>
              <a:path h="10215216" w="6271587">
                <a:moveTo>
                  <a:pt x="0" y="0"/>
                </a:moveTo>
                <a:lnTo>
                  <a:pt x="6271587" y="0"/>
                </a:lnTo>
                <a:lnTo>
                  <a:pt x="6271587" y="10215216"/>
                </a:lnTo>
                <a:lnTo>
                  <a:pt x="0" y="10215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66210" y="2488997"/>
            <a:ext cx="4022217" cy="4114800"/>
          </a:xfrm>
          <a:custGeom>
            <a:avLst/>
            <a:gdLst/>
            <a:ahLst/>
            <a:cxnLst/>
            <a:rect r="r" b="b" t="t" l="l"/>
            <a:pathLst>
              <a:path h="4114800" w="4022217">
                <a:moveTo>
                  <a:pt x="0" y="0"/>
                </a:moveTo>
                <a:lnTo>
                  <a:pt x="4022217" y="0"/>
                </a:lnTo>
                <a:lnTo>
                  <a:pt x="4022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90983" y="337589"/>
            <a:ext cx="7019686" cy="1446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61"/>
              </a:lnSpc>
            </a:pPr>
            <a:r>
              <a:rPr lang="en-US" sz="847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PROPOZYCJA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261853" y="7064890"/>
            <a:ext cx="11747213" cy="2574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b="true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zwiększenie budżetu o 88 290zł na rok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DAGUY9TCimM</dc:identifier>
  <dcterms:modified xsi:type="dcterms:W3CDTF">2011-08-01T06:04:30Z</dcterms:modified>
  <cp:revision>1</cp:revision>
  <dc:title>Athletics Games</dc:title>
</cp:coreProperties>
</file>