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3" r:id="rId5"/>
    <p:sldId id="264" r:id="rId6"/>
    <p:sldId id="265" r:id="rId7"/>
    <p:sldId id="266" r:id="rId8"/>
    <p:sldId id="268" r:id="rId9"/>
    <p:sldId id="261" r:id="rId10"/>
    <p:sldId id="262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weł Mielczarek" userId="328341960ed1b09d" providerId="LiveId" clId="{89D0BEB3-55F0-456D-B543-E1BDF58EAA7C}"/>
    <pc:docChg chg="undo redo custSel addSld delSld modSld sldOrd">
      <pc:chgData name="Paweł Mielczarek" userId="328341960ed1b09d" providerId="LiveId" clId="{89D0BEB3-55F0-456D-B543-E1BDF58EAA7C}" dt="2024-10-23T12:28:06.770" v="1826" actId="27918"/>
      <pc:docMkLst>
        <pc:docMk/>
      </pc:docMkLst>
      <pc:sldChg chg="modSp mod">
        <pc:chgData name="Paweł Mielczarek" userId="328341960ed1b09d" providerId="LiveId" clId="{89D0BEB3-55F0-456D-B543-E1BDF58EAA7C}" dt="2024-10-22T11:26:52.690" v="656" actId="20577"/>
        <pc:sldMkLst>
          <pc:docMk/>
          <pc:sldMk cId="2175089195" sldId="256"/>
        </pc:sldMkLst>
        <pc:spChg chg="mod">
          <ac:chgData name="Paweł Mielczarek" userId="328341960ed1b09d" providerId="LiveId" clId="{89D0BEB3-55F0-456D-B543-E1BDF58EAA7C}" dt="2024-10-22T06:52:42.469" v="114" actId="404"/>
          <ac:spMkLst>
            <pc:docMk/>
            <pc:sldMk cId="2175089195" sldId="256"/>
            <ac:spMk id="2" creationId="{F9B0450E-CE2B-AAEF-89A2-D5B04AF50E2F}"/>
          </ac:spMkLst>
        </pc:spChg>
        <pc:spChg chg="mod">
          <ac:chgData name="Paweł Mielczarek" userId="328341960ed1b09d" providerId="LiveId" clId="{89D0BEB3-55F0-456D-B543-E1BDF58EAA7C}" dt="2024-10-22T11:26:52.690" v="656" actId="20577"/>
          <ac:spMkLst>
            <pc:docMk/>
            <pc:sldMk cId="2175089195" sldId="256"/>
            <ac:spMk id="3" creationId="{09E957E2-FFA6-7604-93BD-1F02C7BA0980}"/>
          </ac:spMkLst>
        </pc:spChg>
      </pc:sldChg>
      <pc:sldChg chg="modSp new mod ord modClrScheme chgLayout">
        <pc:chgData name="Paweł Mielczarek" userId="328341960ed1b09d" providerId="LiveId" clId="{89D0BEB3-55F0-456D-B543-E1BDF58EAA7C}" dt="2024-10-22T11:48:09.884" v="842"/>
        <pc:sldMkLst>
          <pc:docMk/>
          <pc:sldMk cId="2737286" sldId="257"/>
        </pc:sldMkLst>
        <pc:spChg chg="mod ord">
          <ac:chgData name="Paweł Mielczarek" userId="328341960ed1b09d" providerId="LiveId" clId="{89D0BEB3-55F0-456D-B543-E1BDF58EAA7C}" dt="2024-10-22T11:29:12.358" v="670" actId="700"/>
          <ac:spMkLst>
            <pc:docMk/>
            <pc:sldMk cId="2737286" sldId="257"/>
            <ac:spMk id="2" creationId="{46AF2C68-39E3-3C3B-E4A0-DAA35E95D706}"/>
          </ac:spMkLst>
        </pc:spChg>
        <pc:spChg chg="mod ord">
          <ac:chgData name="Paweł Mielczarek" userId="328341960ed1b09d" providerId="LiveId" clId="{89D0BEB3-55F0-456D-B543-E1BDF58EAA7C}" dt="2024-10-22T11:29:12.358" v="670" actId="700"/>
          <ac:spMkLst>
            <pc:docMk/>
            <pc:sldMk cId="2737286" sldId="257"/>
            <ac:spMk id="3" creationId="{C2F54A13-2469-D612-433D-2BB6E69255B8}"/>
          </ac:spMkLst>
        </pc:spChg>
      </pc:sldChg>
      <pc:sldChg chg="addSp delSp modSp new del mod">
        <pc:chgData name="Paweł Mielczarek" userId="328341960ed1b09d" providerId="LiveId" clId="{89D0BEB3-55F0-456D-B543-E1BDF58EAA7C}" dt="2024-10-22T08:03:53.330" v="306" actId="2696"/>
        <pc:sldMkLst>
          <pc:docMk/>
          <pc:sldMk cId="2719880806" sldId="258"/>
        </pc:sldMkLst>
        <pc:spChg chg="mod">
          <ac:chgData name="Paweł Mielczarek" userId="328341960ed1b09d" providerId="LiveId" clId="{89D0BEB3-55F0-456D-B543-E1BDF58EAA7C}" dt="2024-10-22T08:03:03.973" v="298" actId="27636"/>
          <ac:spMkLst>
            <pc:docMk/>
            <pc:sldMk cId="2719880806" sldId="258"/>
            <ac:spMk id="2" creationId="{5F79ABCB-63DC-4893-F4EE-55AE719C40A3}"/>
          </ac:spMkLst>
        </pc:spChg>
        <pc:spChg chg="del">
          <ac:chgData name="Paweł Mielczarek" userId="328341960ed1b09d" providerId="LiveId" clId="{89D0BEB3-55F0-456D-B543-E1BDF58EAA7C}" dt="2024-10-22T07:46:30.979" v="198" actId="1957"/>
          <ac:spMkLst>
            <pc:docMk/>
            <pc:sldMk cId="2719880806" sldId="258"/>
            <ac:spMk id="3" creationId="{2AFBECE3-808B-1179-742B-B764DB4A2BE2}"/>
          </ac:spMkLst>
        </pc:spChg>
        <pc:spChg chg="add del mod">
          <ac:chgData name="Paweł Mielczarek" userId="328341960ed1b09d" providerId="LiveId" clId="{89D0BEB3-55F0-456D-B543-E1BDF58EAA7C}" dt="2024-10-22T07:47:08.598" v="201" actId="1957"/>
          <ac:spMkLst>
            <pc:docMk/>
            <pc:sldMk cId="2719880806" sldId="258"/>
            <ac:spMk id="8" creationId="{BCB1F22B-F69E-15BF-8F2D-6CF93A1E9608}"/>
          </ac:spMkLst>
        </pc:spChg>
        <pc:graphicFrameChg chg="add del mod">
          <ac:chgData name="Paweł Mielczarek" userId="328341960ed1b09d" providerId="LiveId" clId="{89D0BEB3-55F0-456D-B543-E1BDF58EAA7C}" dt="2024-10-22T07:46:44.761" v="199" actId="478"/>
          <ac:graphicFrameMkLst>
            <pc:docMk/>
            <pc:sldMk cId="2719880806" sldId="258"/>
            <ac:graphicFrameMk id="6" creationId="{90F85800-5B66-9103-00A5-7D59B2685117}"/>
          </ac:graphicFrameMkLst>
        </pc:graphicFrameChg>
        <pc:graphicFrameChg chg="add mod">
          <ac:chgData name="Paweł Mielczarek" userId="328341960ed1b09d" providerId="LiveId" clId="{89D0BEB3-55F0-456D-B543-E1BDF58EAA7C}" dt="2024-10-22T08:03:17.390" v="302" actId="1076"/>
          <ac:graphicFrameMkLst>
            <pc:docMk/>
            <pc:sldMk cId="2719880806" sldId="258"/>
            <ac:graphicFrameMk id="12" creationId="{06D27469-954E-3947-9408-F6D3E7AD8A67}"/>
          </ac:graphicFrameMkLst>
        </pc:graphicFrameChg>
      </pc:sldChg>
      <pc:sldChg chg="addSp modSp new mod">
        <pc:chgData name="Paweł Mielczarek" userId="328341960ed1b09d" providerId="LiveId" clId="{89D0BEB3-55F0-456D-B543-E1BDF58EAA7C}" dt="2024-10-23T06:41:09.834" v="994" actId="27918"/>
        <pc:sldMkLst>
          <pc:docMk/>
          <pc:sldMk cId="4101667130" sldId="259"/>
        </pc:sldMkLst>
        <pc:spChg chg="add mod">
          <ac:chgData name="Paweł Mielczarek" userId="328341960ed1b09d" providerId="LiveId" clId="{89D0BEB3-55F0-456D-B543-E1BDF58EAA7C}" dt="2024-10-23T06:38:47.507" v="959" actId="20577"/>
          <ac:spMkLst>
            <pc:docMk/>
            <pc:sldMk cId="4101667130" sldId="259"/>
            <ac:spMk id="2" creationId="{43C611B3-916B-EED2-5068-EB5986BBFF1E}"/>
          </ac:spMkLst>
        </pc:spChg>
        <pc:graphicFrameChg chg="add mod">
          <ac:chgData name="Paweł Mielczarek" userId="328341960ed1b09d" providerId="LiveId" clId="{89D0BEB3-55F0-456D-B543-E1BDF58EAA7C}" dt="2024-10-22T11:23:40.454" v="645" actId="404"/>
          <ac:graphicFrameMkLst>
            <pc:docMk/>
            <pc:sldMk cId="4101667130" sldId="259"/>
            <ac:graphicFrameMk id="3" creationId="{076AB104-053E-A94A-0B88-60C05F52DFA7}"/>
          </ac:graphicFrameMkLst>
        </pc:graphicFrameChg>
        <pc:graphicFrameChg chg="add mod">
          <ac:chgData name="Paweł Mielczarek" userId="328341960ed1b09d" providerId="LiveId" clId="{89D0BEB3-55F0-456D-B543-E1BDF58EAA7C}" dt="2024-10-22T11:58:25.970" v="935" actId="14100"/>
          <ac:graphicFrameMkLst>
            <pc:docMk/>
            <pc:sldMk cId="4101667130" sldId="259"/>
            <ac:graphicFrameMk id="4" creationId="{DFFE0912-70D1-1869-84E0-DA8009535FEE}"/>
          </ac:graphicFrameMkLst>
        </pc:graphicFrameChg>
      </pc:sldChg>
      <pc:sldChg chg="addSp modSp new mod">
        <pc:chgData name="Paweł Mielczarek" userId="328341960ed1b09d" providerId="LiveId" clId="{89D0BEB3-55F0-456D-B543-E1BDF58EAA7C}" dt="2024-10-23T10:41:41.474" v="1804" actId="14100"/>
        <pc:sldMkLst>
          <pc:docMk/>
          <pc:sldMk cId="23248216" sldId="260"/>
        </pc:sldMkLst>
        <pc:spChg chg="mod">
          <ac:chgData name="Paweł Mielczarek" userId="328341960ed1b09d" providerId="LiveId" clId="{89D0BEB3-55F0-456D-B543-E1BDF58EAA7C}" dt="2024-10-23T10:41:41.474" v="1804" actId="14100"/>
          <ac:spMkLst>
            <pc:docMk/>
            <pc:sldMk cId="23248216" sldId="260"/>
            <ac:spMk id="2" creationId="{D7465F84-EB9C-1C56-1A74-B52FA9D06A71}"/>
          </ac:spMkLst>
        </pc:spChg>
        <pc:spChg chg="mod">
          <ac:chgData name="Paweł Mielczarek" userId="328341960ed1b09d" providerId="LiveId" clId="{89D0BEB3-55F0-456D-B543-E1BDF58EAA7C}" dt="2024-10-23T10:41:27.457" v="1801" actId="20577"/>
          <ac:spMkLst>
            <pc:docMk/>
            <pc:sldMk cId="23248216" sldId="260"/>
            <ac:spMk id="3" creationId="{1B0ECCFB-20B0-9335-4F3D-9B9F6C305549}"/>
          </ac:spMkLst>
        </pc:spChg>
        <pc:spChg chg="add mod">
          <ac:chgData name="Paweł Mielczarek" userId="328341960ed1b09d" providerId="LiveId" clId="{89D0BEB3-55F0-456D-B543-E1BDF58EAA7C}" dt="2024-10-23T10:01:34.440" v="1789" actId="1076"/>
          <ac:spMkLst>
            <pc:docMk/>
            <pc:sldMk cId="23248216" sldId="260"/>
            <ac:spMk id="4" creationId="{3B96DD86-BCA1-F5D7-DCE9-37075A60A943}"/>
          </ac:spMkLst>
        </pc:spChg>
        <pc:graphicFrameChg chg="add mod">
          <ac:chgData name="Paweł Mielczarek" userId="328341960ed1b09d" providerId="LiveId" clId="{89D0BEB3-55F0-456D-B543-E1BDF58EAA7C}" dt="2024-10-22T11:58:31.246" v="936"/>
          <ac:graphicFrameMkLst>
            <pc:docMk/>
            <pc:sldMk cId="23248216" sldId="260"/>
            <ac:graphicFrameMk id="5" creationId="{EC8F8D25-5C50-0049-03D3-556E74AC75C6}"/>
          </ac:graphicFrameMkLst>
        </pc:graphicFrameChg>
        <pc:graphicFrameChg chg="add mod ord">
          <ac:chgData name="Paweł Mielczarek" userId="328341960ed1b09d" providerId="LiveId" clId="{89D0BEB3-55F0-456D-B543-E1BDF58EAA7C}" dt="2024-10-23T10:41:06.564" v="1799" actId="1076"/>
          <ac:graphicFrameMkLst>
            <pc:docMk/>
            <pc:sldMk cId="23248216" sldId="260"/>
            <ac:graphicFrameMk id="6" creationId="{A257D9D0-8E52-DE95-00CD-F5C9B6995C2C}"/>
          </ac:graphicFrameMkLst>
        </pc:graphicFrameChg>
      </pc:sldChg>
      <pc:sldChg chg="addSp modSp new mod">
        <pc:chgData name="Paweł Mielczarek" userId="328341960ed1b09d" providerId="LiveId" clId="{89D0BEB3-55F0-456D-B543-E1BDF58EAA7C}" dt="2024-10-22T12:03:59.738" v="948" actId="1076"/>
        <pc:sldMkLst>
          <pc:docMk/>
          <pc:sldMk cId="520160706" sldId="261"/>
        </pc:sldMkLst>
        <pc:spChg chg="add mod">
          <ac:chgData name="Paweł Mielczarek" userId="328341960ed1b09d" providerId="LiveId" clId="{89D0BEB3-55F0-456D-B543-E1BDF58EAA7C}" dt="2024-10-22T12:03:59.738" v="948" actId="1076"/>
          <ac:spMkLst>
            <pc:docMk/>
            <pc:sldMk cId="520160706" sldId="261"/>
            <ac:spMk id="2" creationId="{2B134783-21FF-AC65-A402-5B4F60C9320B}"/>
          </ac:spMkLst>
        </pc:spChg>
        <pc:graphicFrameChg chg="add mod">
          <ac:chgData name="Paweł Mielczarek" userId="328341960ed1b09d" providerId="LiveId" clId="{89D0BEB3-55F0-456D-B543-E1BDF58EAA7C}" dt="2024-10-22T11:58:41.267" v="939"/>
          <ac:graphicFrameMkLst>
            <pc:docMk/>
            <pc:sldMk cId="520160706" sldId="261"/>
            <ac:graphicFrameMk id="5" creationId="{1353CABE-56A6-DAC0-42FC-0CC81EF24A52}"/>
          </ac:graphicFrameMkLst>
        </pc:graphicFrameChg>
        <pc:picChg chg="add mod">
          <ac:chgData name="Paweł Mielczarek" userId="328341960ed1b09d" providerId="LiveId" clId="{89D0BEB3-55F0-456D-B543-E1BDF58EAA7C}" dt="2024-10-22T11:58:48.892" v="940" actId="14100"/>
          <ac:picMkLst>
            <pc:docMk/>
            <pc:sldMk cId="520160706" sldId="261"/>
            <ac:picMk id="4" creationId="{60816823-ABD0-0019-2E23-69BCB9C332EB}"/>
          </ac:picMkLst>
        </pc:picChg>
      </pc:sldChg>
      <pc:sldChg chg="new del">
        <pc:chgData name="Paweł Mielczarek" userId="328341960ed1b09d" providerId="LiveId" clId="{89D0BEB3-55F0-456D-B543-E1BDF58EAA7C}" dt="2024-10-22T11:29:04.873" v="668" actId="680"/>
        <pc:sldMkLst>
          <pc:docMk/>
          <pc:sldMk cId="1352030546" sldId="261"/>
        </pc:sldMkLst>
      </pc:sldChg>
      <pc:sldChg chg="addSp delSp modSp add mod">
        <pc:chgData name="Paweł Mielczarek" userId="328341960ed1b09d" providerId="LiveId" clId="{89D0BEB3-55F0-456D-B543-E1BDF58EAA7C}" dt="2024-10-23T07:08:04.540" v="1712" actId="404"/>
        <pc:sldMkLst>
          <pc:docMk/>
          <pc:sldMk cId="2843706963" sldId="262"/>
        </pc:sldMkLst>
        <pc:spChg chg="mod">
          <ac:chgData name="Paweł Mielczarek" userId="328341960ed1b09d" providerId="LiveId" clId="{89D0BEB3-55F0-456D-B543-E1BDF58EAA7C}" dt="2024-10-23T07:08:04.540" v="1712" actId="404"/>
          <ac:spMkLst>
            <pc:docMk/>
            <pc:sldMk cId="2843706963" sldId="262"/>
            <ac:spMk id="2" creationId="{2B134783-21FF-AC65-A402-5B4F60C9320B}"/>
          </ac:spMkLst>
        </pc:spChg>
        <pc:graphicFrameChg chg="add mod">
          <ac:chgData name="Paweł Mielczarek" userId="328341960ed1b09d" providerId="LiveId" clId="{89D0BEB3-55F0-456D-B543-E1BDF58EAA7C}" dt="2024-10-22T11:58:57.206" v="943" actId="14100"/>
          <ac:graphicFrameMkLst>
            <pc:docMk/>
            <pc:sldMk cId="2843706963" sldId="262"/>
            <ac:graphicFrameMk id="6" creationId="{607CE7A6-FA92-A066-E7AA-FF9A41ABC9DD}"/>
          </ac:graphicFrameMkLst>
        </pc:graphicFrameChg>
        <pc:picChg chg="del">
          <ac:chgData name="Paweł Mielczarek" userId="328341960ed1b09d" providerId="LiveId" clId="{89D0BEB3-55F0-456D-B543-E1BDF58EAA7C}" dt="2024-10-22T11:48:19.106" v="844" actId="478"/>
          <ac:picMkLst>
            <pc:docMk/>
            <pc:sldMk cId="2843706963" sldId="262"/>
            <ac:picMk id="4" creationId="{60816823-ABD0-0019-2E23-69BCB9C332EB}"/>
          </ac:picMkLst>
        </pc:picChg>
        <pc:picChg chg="add mod">
          <ac:chgData name="Paweł Mielczarek" userId="328341960ed1b09d" providerId="LiveId" clId="{89D0BEB3-55F0-456D-B543-E1BDF58EAA7C}" dt="2024-10-22T11:58:54.578" v="942" actId="1076"/>
          <ac:picMkLst>
            <pc:docMk/>
            <pc:sldMk cId="2843706963" sldId="262"/>
            <ac:picMk id="5" creationId="{AEE2AAF0-8098-A0C7-FCA2-F798B91E1E6C}"/>
          </ac:picMkLst>
        </pc:picChg>
      </pc:sldChg>
      <pc:sldChg chg="modSp add mod">
        <pc:chgData name="Paweł Mielczarek" userId="328341960ed1b09d" providerId="LiveId" clId="{89D0BEB3-55F0-456D-B543-E1BDF58EAA7C}" dt="2024-10-23T06:42:33.626" v="1026" actId="27918"/>
        <pc:sldMkLst>
          <pc:docMk/>
          <pc:sldMk cId="3418832613" sldId="263"/>
        </pc:sldMkLst>
        <pc:spChg chg="mod">
          <ac:chgData name="Paweł Mielczarek" userId="328341960ed1b09d" providerId="LiveId" clId="{89D0BEB3-55F0-456D-B543-E1BDF58EAA7C}" dt="2024-10-23T06:41:23.683" v="1003" actId="20577"/>
          <ac:spMkLst>
            <pc:docMk/>
            <pc:sldMk cId="3418832613" sldId="263"/>
            <ac:spMk id="2" creationId="{43C611B3-916B-EED2-5068-EB5986BBFF1E}"/>
          </ac:spMkLst>
        </pc:spChg>
      </pc:sldChg>
      <pc:sldChg chg="add del">
        <pc:chgData name="Paweł Mielczarek" userId="328341960ed1b09d" providerId="LiveId" clId="{89D0BEB3-55F0-456D-B543-E1BDF58EAA7C}" dt="2024-10-22T11:58:36.925" v="938"/>
        <pc:sldMkLst>
          <pc:docMk/>
          <pc:sldMk cId="4105960518" sldId="263"/>
        </pc:sldMkLst>
      </pc:sldChg>
      <pc:sldChg chg="add">
        <pc:chgData name="Paweł Mielczarek" userId="328341960ed1b09d" providerId="LiveId" clId="{89D0BEB3-55F0-456D-B543-E1BDF58EAA7C}" dt="2024-10-23T06:38:37.035" v="950" actId="2890"/>
        <pc:sldMkLst>
          <pc:docMk/>
          <pc:sldMk cId="2028587881" sldId="264"/>
        </pc:sldMkLst>
      </pc:sldChg>
      <pc:sldChg chg="addSp delSp modSp add mod">
        <pc:chgData name="Paweł Mielczarek" userId="328341960ed1b09d" providerId="LiveId" clId="{89D0BEB3-55F0-456D-B543-E1BDF58EAA7C}" dt="2024-10-23T12:28:06.770" v="1826" actId="27918"/>
        <pc:sldMkLst>
          <pc:docMk/>
          <pc:sldMk cId="1854465678" sldId="265"/>
        </pc:sldMkLst>
        <pc:spChg chg="mod">
          <ac:chgData name="Paweł Mielczarek" userId="328341960ed1b09d" providerId="LiveId" clId="{89D0BEB3-55F0-456D-B543-E1BDF58EAA7C}" dt="2024-10-23T07:24:51.570" v="1716" actId="313"/>
          <ac:spMkLst>
            <pc:docMk/>
            <pc:sldMk cId="1854465678" sldId="265"/>
            <ac:spMk id="2" creationId="{43C611B3-916B-EED2-5068-EB5986BBFF1E}"/>
          </ac:spMkLst>
        </pc:spChg>
        <pc:graphicFrameChg chg="del">
          <ac:chgData name="Paweł Mielczarek" userId="328341960ed1b09d" providerId="LiveId" clId="{89D0BEB3-55F0-456D-B543-E1BDF58EAA7C}" dt="2024-10-23T06:43:04.904" v="1071" actId="478"/>
          <ac:graphicFrameMkLst>
            <pc:docMk/>
            <pc:sldMk cId="1854465678" sldId="265"/>
            <ac:graphicFrameMk id="3" creationId="{076AB104-053E-A94A-0B88-60C05F52DFA7}"/>
          </ac:graphicFrameMkLst>
        </pc:graphicFrameChg>
        <pc:graphicFrameChg chg="add mod">
          <ac:chgData name="Paweł Mielczarek" userId="328341960ed1b09d" providerId="LiveId" clId="{89D0BEB3-55F0-456D-B543-E1BDF58EAA7C}" dt="2024-10-23T06:46:14.663" v="1116" actId="1076"/>
          <ac:graphicFrameMkLst>
            <pc:docMk/>
            <pc:sldMk cId="1854465678" sldId="265"/>
            <ac:graphicFrameMk id="7" creationId="{23B8D044-A9B6-D33C-6EC5-CC790AA97336}"/>
          </ac:graphicFrameMkLst>
        </pc:graphicFrameChg>
        <pc:graphicFrameChg chg="add mod">
          <ac:chgData name="Paweł Mielczarek" userId="328341960ed1b09d" providerId="LiveId" clId="{89D0BEB3-55F0-456D-B543-E1BDF58EAA7C}" dt="2024-10-23T06:46:21.459" v="1119" actId="20577"/>
          <ac:graphicFrameMkLst>
            <pc:docMk/>
            <pc:sldMk cId="1854465678" sldId="265"/>
            <ac:graphicFrameMk id="8" creationId="{58751C1A-1E2C-89A0-0B0C-21B665E3E0C5}"/>
          </ac:graphicFrameMkLst>
        </pc:graphicFrameChg>
      </pc:sldChg>
      <pc:sldChg chg="addSp modSp new mod">
        <pc:chgData name="Paweł Mielczarek" userId="328341960ed1b09d" providerId="LiveId" clId="{89D0BEB3-55F0-456D-B543-E1BDF58EAA7C}" dt="2024-10-23T07:07:52.961" v="1710" actId="403"/>
        <pc:sldMkLst>
          <pc:docMk/>
          <pc:sldMk cId="4184068317" sldId="266"/>
        </pc:sldMkLst>
        <pc:spChg chg="add mod">
          <ac:chgData name="Paweł Mielczarek" userId="328341960ed1b09d" providerId="LiveId" clId="{89D0BEB3-55F0-456D-B543-E1BDF58EAA7C}" dt="2024-10-23T07:02:09.796" v="1465" actId="113"/>
          <ac:spMkLst>
            <pc:docMk/>
            <pc:sldMk cId="4184068317" sldId="266"/>
            <ac:spMk id="3" creationId="{C4781DDE-03DA-0415-BB66-35402FB223AB}"/>
          </ac:spMkLst>
        </pc:spChg>
        <pc:graphicFrameChg chg="add mod modGraphic">
          <ac:chgData name="Paweł Mielczarek" userId="328341960ed1b09d" providerId="LiveId" clId="{89D0BEB3-55F0-456D-B543-E1BDF58EAA7C}" dt="2024-10-23T07:07:52.961" v="1710" actId="403"/>
          <ac:graphicFrameMkLst>
            <pc:docMk/>
            <pc:sldMk cId="4184068317" sldId="266"/>
            <ac:graphicFrameMk id="2" creationId="{EA4E2971-0E38-E6F0-D042-6D4F5C11DBB2}"/>
          </ac:graphicFrameMkLst>
        </pc:graphicFrameChg>
      </pc:sldChg>
      <pc:sldChg chg="addSp delSp modSp new del mod">
        <pc:chgData name="Paweł Mielczarek" userId="328341960ed1b09d" providerId="LiveId" clId="{89D0BEB3-55F0-456D-B543-E1BDF58EAA7C}" dt="2024-10-23T10:00:07.444" v="1766" actId="47"/>
        <pc:sldMkLst>
          <pc:docMk/>
          <pc:sldMk cId="2457963752" sldId="267"/>
        </pc:sldMkLst>
        <pc:spChg chg="add del mod">
          <ac:chgData name="Paweł Mielczarek" userId="328341960ed1b09d" providerId="LiveId" clId="{89D0BEB3-55F0-456D-B543-E1BDF58EAA7C}" dt="2024-10-23T09:59:03.630" v="1752" actId="478"/>
          <ac:spMkLst>
            <pc:docMk/>
            <pc:sldMk cId="2457963752" sldId="267"/>
            <ac:spMk id="3" creationId="{D0199FB9-5EA6-C948-A587-446B1835CBC1}"/>
          </ac:spMkLst>
        </pc:spChg>
        <pc:graphicFrameChg chg="add del mod">
          <ac:chgData name="Paweł Mielczarek" userId="328341960ed1b09d" providerId="LiveId" clId="{89D0BEB3-55F0-456D-B543-E1BDF58EAA7C}" dt="2024-10-23T10:00:05.711" v="1765" actId="478"/>
          <ac:graphicFrameMkLst>
            <pc:docMk/>
            <pc:sldMk cId="2457963752" sldId="267"/>
            <ac:graphicFrameMk id="4" creationId="{8434A6DC-501F-831B-42F0-BF21E8EEC949}"/>
          </ac:graphicFrameMkLst>
        </pc:graphicFrameChg>
      </pc:sldChg>
      <pc:sldChg chg="delSp new del mod modClrScheme chgLayout">
        <pc:chgData name="Paweł Mielczarek" userId="328341960ed1b09d" providerId="LiveId" clId="{89D0BEB3-55F0-456D-B543-E1BDF58EAA7C}" dt="2024-10-23T07:09:29.813" v="1715" actId="47"/>
        <pc:sldMkLst>
          <pc:docMk/>
          <pc:sldMk cId="2502693588" sldId="267"/>
        </pc:sldMkLst>
        <pc:spChg chg="del">
          <ac:chgData name="Paweł Mielczarek" userId="328341960ed1b09d" providerId="LiveId" clId="{89D0BEB3-55F0-456D-B543-E1BDF58EAA7C}" dt="2024-10-23T07:08:32.128" v="1714" actId="700"/>
          <ac:spMkLst>
            <pc:docMk/>
            <pc:sldMk cId="2502693588" sldId="267"/>
            <ac:spMk id="2" creationId="{9AB87022-C0A9-11DF-50BC-A9DE60A47184}"/>
          </ac:spMkLst>
        </pc:spChg>
        <pc:spChg chg="del">
          <ac:chgData name="Paweł Mielczarek" userId="328341960ed1b09d" providerId="LiveId" clId="{89D0BEB3-55F0-456D-B543-E1BDF58EAA7C}" dt="2024-10-23T07:08:32.128" v="1714" actId="700"/>
          <ac:spMkLst>
            <pc:docMk/>
            <pc:sldMk cId="2502693588" sldId="267"/>
            <ac:spMk id="3" creationId="{3D169B3C-74D3-3607-683D-87C7549C1461}"/>
          </ac:spMkLst>
        </pc:spChg>
      </pc:sldChg>
      <pc:sldChg chg="modSp new mod">
        <pc:chgData name="Paweł Mielczarek" userId="328341960ed1b09d" providerId="LiveId" clId="{89D0BEB3-55F0-456D-B543-E1BDF58EAA7C}" dt="2024-10-23T09:58:36.812" v="1749" actId="404"/>
        <pc:sldMkLst>
          <pc:docMk/>
          <pc:sldMk cId="3803522493" sldId="268"/>
        </pc:sldMkLst>
        <pc:spChg chg="mod">
          <ac:chgData name="Paweł Mielczarek" userId="328341960ed1b09d" providerId="LiveId" clId="{89D0BEB3-55F0-456D-B543-E1BDF58EAA7C}" dt="2024-10-23T09:58:36.812" v="1749" actId="404"/>
          <ac:spMkLst>
            <pc:docMk/>
            <pc:sldMk cId="3803522493" sldId="268"/>
            <ac:spMk id="2" creationId="{52BDF04D-5710-90C2-9F2D-726D8167DAE9}"/>
          </ac:spMkLst>
        </pc:spChg>
        <pc:spChg chg="mod">
          <ac:chgData name="Paweł Mielczarek" userId="328341960ed1b09d" providerId="LiveId" clId="{89D0BEB3-55F0-456D-B543-E1BDF58EAA7C}" dt="2024-10-23T09:58:27.536" v="1747" actId="403"/>
          <ac:spMkLst>
            <pc:docMk/>
            <pc:sldMk cId="3803522493" sldId="268"/>
            <ac:spMk id="3" creationId="{460B3AAF-35C6-7ED4-43EA-2851ABED1F2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Filia nr 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30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C-4B17-AA19-51EC7673E59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Filia nr 14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21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C-4B17-AA19-51EC7673E59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Centralna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Arkusz1!$D$2:$D$3</c:f>
              <c:numCache>
                <c:formatCode>General</c:formatCode>
                <c:ptCount val="2"/>
                <c:pt idx="0">
                  <c:v>52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C-4B17-AA19-51EC7673E59F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Filia nr 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Arkusz1!$E$2:$E$3</c:f>
              <c:numCache>
                <c:formatCode>General</c:formatCode>
                <c:ptCount val="2"/>
                <c:pt idx="0">
                  <c:v>78</c:v>
                </c:pt>
                <c:pt idx="1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3C-4B17-AA19-51EC7673E59F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Filia nr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Arkusz1!$F$2:$F$3</c:f>
              <c:numCache>
                <c:formatCode>General</c:formatCode>
                <c:ptCount val="2"/>
                <c:pt idx="0">
                  <c:v>23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3C-4B17-AA19-51EC7673E59F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Filia nr 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Arkusz1!$G$2:$G$3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3C-4B17-AA19-51EC7673E59F}"/>
            </c:ext>
          </c:extLst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Filia nr 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Arkusz1!$H$2:$H$3</c:f>
              <c:numCache>
                <c:formatCode>General</c:formatCode>
                <c:ptCount val="2"/>
                <c:pt idx="0">
                  <c:v>32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3C-4B17-AA19-51EC7673E59F}"/>
            </c:ext>
          </c:extLst>
        </c:ser>
        <c:ser>
          <c:idx val="7"/>
          <c:order val="7"/>
          <c:tx>
            <c:strRef>
              <c:f>Arkusz1!$I$1</c:f>
              <c:strCache>
                <c:ptCount val="1"/>
                <c:pt idx="0">
                  <c:v>Filia nr 9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Arkusz1!$I$2:$I$3</c:f>
              <c:numCache>
                <c:formatCode>General</c:formatCode>
                <c:ptCount val="2"/>
                <c:pt idx="0">
                  <c:v>48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73C-4B17-AA19-51EC7673E59F}"/>
            </c:ext>
          </c:extLst>
        </c:ser>
        <c:ser>
          <c:idx val="8"/>
          <c:order val="8"/>
          <c:tx>
            <c:strRef>
              <c:f>Arkusz1!$J$1</c:f>
              <c:strCache>
                <c:ptCount val="1"/>
                <c:pt idx="0">
                  <c:v>Filia nr 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Arkusz1!$J$2:$J$3</c:f>
              <c:numCache>
                <c:formatCode>General</c:formatCode>
                <c:ptCount val="2"/>
                <c:pt idx="0">
                  <c:v>62</c:v>
                </c:pt>
                <c:pt idx="1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3C-4B17-AA19-51EC7673E59F}"/>
            </c:ext>
          </c:extLst>
        </c:ser>
        <c:ser>
          <c:idx val="9"/>
          <c:order val="9"/>
          <c:tx>
            <c:strRef>
              <c:f>Arkusz1!$K$1</c:f>
              <c:strCache>
                <c:ptCount val="1"/>
                <c:pt idx="0">
                  <c:v>Filia nr 19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Arkusz1!$K$2:$K$3</c:f>
              <c:numCache>
                <c:formatCode>General</c:formatCode>
                <c:ptCount val="2"/>
                <c:pt idx="0">
                  <c:v>71</c:v>
                </c:pt>
                <c:pt idx="1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73C-4B17-AA19-51EC7673E5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8324720"/>
        <c:axId val="484186232"/>
      </c:barChart>
      <c:catAx>
        <c:axId val="35832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4186232"/>
        <c:crosses val="autoZero"/>
        <c:auto val="1"/>
        <c:lblAlgn val="ctr"/>
        <c:lblOffset val="100"/>
        <c:noMultiLvlLbl val="0"/>
      </c:catAx>
      <c:valAx>
        <c:axId val="484186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832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Filia nr 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30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C-4B17-AA19-51EC7673E59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Filia nr 14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20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C-4B17-AA19-51EC7673E59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Centralna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Arkusz1!$D$2:$D$3</c:f>
              <c:numCache>
                <c:formatCode>General</c:formatCode>
                <c:ptCount val="2"/>
                <c:pt idx="0">
                  <c:v>57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C-4B17-AA19-51EC7673E59F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Filia nr 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Arkusz1!$E$2:$E$3</c:f>
              <c:numCache>
                <c:formatCode>General</c:formatCode>
                <c:ptCount val="2"/>
                <c:pt idx="0">
                  <c:v>79</c:v>
                </c:pt>
                <c:pt idx="1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3C-4B17-AA19-51EC7673E59F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Filia nr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Arkusz1!$F$2:$F$3</c:f>
              <c:numCache>
                <c:formatCode>General</c:formatCode>
                <c:ptCount val="2"/>
                <c:pt idx="0">
                  <c:v>24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3C-4B17-AA19-51EC7673E59F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Filia nr 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Arkusz1!$G$2:$G$3</c:f>
              <c:numCache>
                <c:formatCode>General</c:formatCode>
                <c:ptCount val="2"/>
                <c:pt idx="0">
                  <c:v>40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3C-4B17-AA19-51EC7673E59F}"/>
            </c:ext>
          </c:extLst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Filia nr 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Arkusz1!$H$2:$H$3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3C-4B17-AA19-51EC7673E59F}"/>
            </c:ext>
          </c:extLst>
        </c:ser>
        <c:ser>
          <c:idx val="7"/>
          <c:order val="7"/>
          <c:tx>
            <c:strRef>
              <c:f>Arkusz1!$I$1</c:f>
              <c:strCache>
                <c:ptCount val="1"/>
                <c:pt idx="0">
                  <c:v>Filia nr 9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Arkusz1!$I$2:$I$3</c:f>
              <c:numCache>
                <c:formatCode>General</c:formatCode>
                <c:ptCount val="2"/>
                <c:pt idx="0">
                  <c:v>53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73C-4B17-AA19-51EC7673E59F}"/>
            </c:ext>
          </c:extLst>
        </c:ser>
        <c:ser>
          <c:idx val="8"/>
          <c:order val="8"/>
          <c:tx>
            <c:strRef>
              <c:f>Arkusz1!$J$1</c:f>
              <c:strCache>
                <c:ptCount val="1"/>
                <c:pt idx="0">
                  <c:v>Filia nr 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Arkusz1!$J$2:$J$3</c:f>
              <c:numCache>
                <c:formatCode>General</c:formatCode>
                <c:ptCount val="2"/>
                <c:pt idx="0">
                  <c:v>65</c:v>
                </c:pt>
                <c:pt idx="1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3C-4B17-AA19-51EC7673E59F}"/>
            </c:ext>
          </c:extLst>
        </c:ser>
        <c:ser>
          <c:idx val="9"/>
          <c:order val="9"/>
          <c:tx>
            <c:strRef>
              <c:f>Arkusz1!$K$1</c:f>
              <c:strCache>
                <c:ptCount val="1"/>
                <c:pt idx="0">
                  <c:v>Filia nr 19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Arkusz1!$K$2:$K$3</c:f>
              <c:numCache>
                <c:formatCode>General</c:formatCode>
                <c:ptCount val="2"/>
                <c:pt idx="0">
                  <c:v>76</c:v>
                </c:pt>
                <c:pt idx="1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73C-4B17-AA19-51EC7673E5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8324720"/>
        <c:axId val="484186232"/>
      </c:barChart>
      <c:catAx>
        <c:axId val="35832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4186232"/>
        <c:crosses val="autoZero"/>
        <c:auto val="1"/>
        <c:lblAlgn val="ctr"/>
        <c:lblOffset val="100"/>
        <c:noMultiLvlLbl val="0"/>
      </c:catAx>
      <c:valAx>
        <c:axId val="484186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832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Filia nr 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24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C-4B17-AA19-51EC7673E59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Filia nr 14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18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C-4B17-AA19-51EC7673E59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Centralna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Arkusz1!$D$2:$D$3</c:f>
              <c:numCache>
                <c:formatCode>General</c:formatCode>
                <c:ptCount val="2"/>
                <c:pt idx="0">
                  <c:v>64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C-4B17-AA19-51EC7673E59F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Filia nr 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Arkusz1!$E$2:$E$3</c:f>
              <c:numCache>
                <c:formatCode>General</c:formatCode>
                <c:ptCount val="2"/>
                <c:pt idx="0">
                  <c:v>80</c:v>
                </c:pt>
                <c:pt idx="1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3C-4B17-AA19-51EC7673E59F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Filia nr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Arkusz1!$F$2:$F$3</c:f>
              <c:numCache>
                <c:formatCode>General</c:formatCode>
                <c:ptCount val="2"/>
                <c:pt idx="0">
                  <c:v>23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3C-4B17-AA19-51EC7673E59F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Filia nr 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Arkusz1!$G$2:$G$3</c:f>
              <c:numCache>
                <c:formatCode>General</c:formatCode>
                <c:ptCount val="2"/>
                <c:pt idx="0">
                  <c:v>40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3C-4B17-AA19-51EC7673E59F}"/>
            </c:ext>
          </c:extLst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Filia nr 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Arkusz1!$H$2:$H$3</c:f>
              <c:numCache>
                <c:formatCode>General</c:formatCode>
                <c:ptCount val="2"/>
                <c:pt idx="0">
                  <c:v>37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3C-4B17-AA19-51EC7673E59F}"/>
            </c:ext>
          </c:extLst>
        </c:ser>
        <c:ser>
          <c:idx val="7"/>
          <c:order val="7"/>
          <c:tx>
            <c:strRef>
              <c:f>Arkusz1!$I$1</c:f>
              <c:strCache>
                <c:ptCount val="1"/>
                <c:pt idx="0">
                  <c:v>Filia nr 9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Arkusz1!$I$2:$I$3</c:f>
              <c:numCache>
                <c:formatCode>General</c:formatCode>
                <c:ptCount val="2"/>
                <c:pt idx="0">
                  <c:v>49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73C-4B17-AA19-51EC7673E59F}"/>
            </c:ext>
          </c:extLst>
        </c:ser>
        <c:ser>
          <c:idx val="8"/>
          <c:order val="8"/>
          <c:tx>
            <c:strRef>
              <c:f>Arkusz1!$J$1</c:f>
              <c:strCache>
                <c:ptCount val="1"/>
                <c:pt idx="0">
                  <c:v>Filia nr 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Arkusz1!$J$2:$J$3</c:f>
              <c:numCache>
                <c:formatCode>General</c:formatCode>
                <c:ptCount val="2"/>
                <c:pt idx="0">
                  <c:v>61</c:v>
                </c:pt>
                <c:pt idx="1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3C-4B17-AA19-51EC7673E59F}"/>
            </c:ext>
          </c:extLst>
        </c:ser>
        <c:ser>
          <c:idx val="9"/>
          <c:order val="9"/>
          <c:tx>
            <c:strRef>
              <c:f>Arkusz1!$K$1</c:f>
              <c:strCache>
                <c:ptCount val="1"/>
                <c:pt idx="0">
                  <c:v>Filia nr 19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Średnia ilość odwiedzających na dzień</c:v>
                </c:pt>
                <c:pt idx="1">
                  <c:v>Średnia ilość wypożyczonych woluminów na dzień</c:v>
                </c:pt>
              </c:strCache>
            </c:strRef>
          </c:cat>
          <c:val>
            <c:numRef>
              <c:f>Arkusz1!$K$2:$K$3</c:f>
              <c:numCache>
                <c:formatCode>General</c:formatCode>
                <c:ptCount val="2"/>
                <c:pt idx="0">
                  <c:v>74</c:v>
                </c:pt>
                <c:pt idx="1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73C-4B17-AA19-51EC7673E5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8324720"/>
        <c:axId val="484186232"/>
      </c:barChart>
      <c:catAx>
        <c:axId val="35832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4186232"/>
        <c:crosses val="autoZero"/>
        <c:auto val="1"/>
        <c:lblAlgn val="ctr"/>
        <c:lblOffset val="100"/>
        <c:noMultiLvlLbl val="0"/>
      </c:catAx>
      <c:valAx>
        <c:axId val="484186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832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Filia nr 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Średnia dzienna ilość odwiedzających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Arkusz1!$A$2:$A$7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47</c:v>
                </c:pt>
                <c:pt idx="1">
                  <c:v>31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90-4477-BA38-76BCE2643B5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Średnia dzienna ilośc wypożyczonych woluminów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Arkusz1!$A$2:$A$7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Arkusz1!$C$2:$C$7</c:f>
              <c:numCache>
                <c:formatCode>General</c:formatCode>
                <c:ptCount val="6"/>
                <c:pt idx="0">
                  <c:v>67</c:v>
                </c:pt>
                <c:pt idx="1">
                  <c:v>56</c:v>
                </c:pt>
                <c:pt idx="2">
                  <c:v>50</c:v>
                </c:pt>
                <c:pt idx="3">
                  <c:v>48</c:v>
                </c:pt>
                <c:pt idx="4">
                  <c:v>43</c:v>
                </c:pt>
                <c:pt idx="5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90-4477-BA38-76BCE2643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2090752"/>
        <c:axId val="522092912"/>
      </c:lineChart>
      <c:catAx>
        <c:axId val="52209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22092912"/>
        <c:crosses val="autoZero"/>
        <c:auto val="1"/>
        <c:lblAlgn val="ctr"/>
        <c:lblOffset val="100"/>
        <c:noMultiLvlLbl val="0"/>
      </c:catAx>
      <c:valAx>
        <c:axId val="52209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2209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Filia nr 14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Średnia ilość odwiedzających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Arkusz1!$A$2:$A$7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33</c:v>
                </c:pt>
                <c:pt idx="1">
                  <c:v>19</c:v>
                </c:pt>
                <c:pt idx="2">
                  <c:v>22</c:v>
                </c:pt>
                <c:pt idx="3">
                  <c:v>21</c:v>
                </c:pt>
                <c:pt idx="4">
                  <c:v>20</c:v>
                </c:pt>
                <c:pt idx="5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11-419E-8A73-A3A97ADC2A0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Średnia ilośc wypożyczonych woluminów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Arkusz1!$A$2:$A$7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Arkusz1!$C$2:$C$7</c:f>
              <c:numCache>
                <c:formatCode>General</c:formatCode>
                <c:ptCount val="6"/>
                <c:pt idx="0">
                  <c:v>42</c:v>
                </c:pt>
                <c:pt idx="1">
                  <c:v>38</c:v>
                </c:pt>
                <c:pt idx="2">
                  <c:v>36</c:v>
                </c:pt>
                <c:pt idx="3">
                  <c:v>34</c:v>
                </c:pt>
                <c:pt idx="4">
                  <c:v>35</c:v>
                </c:pt>
                <c:pt idx="5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11-419E-8A73-A3A97ADC2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2090752"/>
        <c:axId val="522092912"/>
      </c:lineChart>
      <c:catAx>
        <c:axId val="52209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22092912"/>
        <c:crosses val="autoZero"/>
        <c:auto val="1"/>
        <c:lblAlgn val="ctr"/>
        <c:lblOffset val="100"/>
        <c:noMultiLvlLbl val="0"/>
      </c:catAx>
      <c:valAx>
        <c:axId val="52209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2209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9B90B70-EA90-41F0-A4B0-3CEEB815C7A9}" type="datetimeFigureOut">
              <a:rPr lang="pl-PL" smtClean="0"/>
              <a:t>2024-10-23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75619DE-6BE1-4DD5-9D9B-03590591D58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89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B70-EA90-41F0-A4B0-3CEEB815C7A9}" type="datetimeFigureOut">
              <a:rPr lang="pl-PL" smtClean="0"/>
              <a:t>2024-10-23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19DE-6BE1-4DD5-9D9B-03590591D5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422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B70-EA90-41F0-A4B0-3CEEB815C7A9}" type="datetimeFigureOut">
              <a:rPr lang="pl-PL" smtClean="0"/>
              <a:t>2024-10-23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19DE-6BE1-4DD5-9D9B-03590591D58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354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B70-EA90-41F0-A4B0-3CEEB815C7A9}" type="datetimeFigureOut">
              <a:rPr lang="pl-PL" smtClean="0"/>
              <a:t>2024-10-23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19DE-6BE1-4DD5-9D9B-03590591D581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873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B70-EA90-41F0-A4B0-3CEEB815C7A9}" type="datetimeFigureOut">
              <a:rPr lang="pl-PL" smtClean="0"/>
              <a:t>2024-10-23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19DE-6BE1-4DD5-9D9B-03590591D5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47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B70-EA90-41F0-A4B0-3CEEB815C7A9}" type="datetimeFigureOut">
              <a:rPr lang="pl-PL" smtClean="0"/>
              <a:t>2024-10-23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19DE-6BE1-4DD5-9D9B-03590591D58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49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B70-EA90-41F0-A4B0-3CEEB815C7A9}" type="datetimeFigureOut">
              <a:rPr lang="pl-PL" smtClean="0"/>
              <a:t>2024-10-23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19DE-6BE1-4DD5-9D9B-03590591D58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816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B70-EA90-41F0-A4B0-3CEEB815C7A9}" type="datetimeFigureOut">
              <a:rPr lang="pl-PL" smtClean="0"/>
              <a:t>2024-10-23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19DE-6BE1-4DD5-9D9B-03590591D58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B70-EA90-41F0-A4B0-3CEEB815C7A9}" type="datetimeFigureOut">
              <a:rPr lang="pl-PL" smtClean="0"/>
              <a:t>2024-10-23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19DE-6BE1-4DD5-9D9B-03590591D58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34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B70-EA90-41F0-A4B0-3CEEB815C7A9}" type="datetimeFigureOut">
              <a:rPr lang="pl-PL" smtClean="0"/>
              <a:t>2024-10-23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19DE-6BE1-4DD5-9D9B-03590591D5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131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B70-EA90-41F0-A4B0-3CEEB815C7A9}" type="datetimeFigureOut">
              <a:rPr lang="pl-PL" smtClean="0"/>
              <a:t>2024-10-23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19DE-6BE1-4DD5-9D9B-03590591D58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41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B70-EA90-41F0-A4B0-3CEEB815C7A9}" type="datetimeFigureOut">
              <a:rPr lang="pl-PL" smtClean="0"/>
              <a:t>2024-10-23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19DE-6BE1-4DD5-9D9B-03590591D5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098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B70-EA90-41F0-A4B0-3CEEB815C7A9}" type="datetimeFigureOut">
              <a:rPr lang="pl-PL" smtClean="0"/>
              <a:t>2024-10-23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19DE-6BE1-4DD5-9D9B-03590591D581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97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B70-EA90-41F0-A4B0-3CEEB815C7A9}" type="datetimeFigureOut">
              <a:rPr lang="pl-PL" smtClean="0"/>
              <a:t>2024-10-23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19DE-6BE1-4DD5-9D9B-03590591D58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39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B70-EA90-41F0-A4B0-3CEEB815C7A9}" type="datetimeFigureOut">
              <a:rPr lang="pl-PL" smtClean="0"/>
              <a:t>2024-10-23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19DE-6BE1-4DD5-9D9B-03590591D5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810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B70-EA90-41F0-A4B0-3CEEB815C7A9}" type="datetimeFigureOut">
              <a:rPr lang="pl-PL" smtClean="0"/>
              <a:t>2024-10-23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19DE-6BE1-4DD5-9D9B-03590591D58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56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B70-EA90-41F0-A4B0-3CEEB815C7A9}" type="datetimeFigureOut">
              <a:rPr lang="pl-PL" smtClean="0"/>
              <a:t>2024-10-23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619DE-6BE1-4DD5-9D9B-03590591D5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6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B90B70-EA90-41F0-A4B0-3CEEB815C7A9}" type="datetimeFigureOut">
              <a:rPr lang="pl-PL" smtClean="0"/>
              <a:t>2024-10-23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5619DE-6BE1-4DD5-9D9B-03590591D5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14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B0450E-CE2B-AAEF-89A2-D5B04AF50E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400" dirty="0"/>
              <a:t>Analiza działalności Miejskiej Biblioteki Publicznej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9E957E2-FFA6-7604-93BD-1F02C7BA09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 obliczu planowanej likwidacji Filii nr 6 oraz Filii nr 14</a:t>
            </a:r>
          </a:p>
        </p:txBody>
      </p:sp>
    </p:spTree>
    <p:extLst>
      <p:ext uri="{BB962C8B-B14F-4D97-AF65-F5344CB8AC3E}">
        <p14:creationId xmlns:p14="http://schemas.microsoft.com/office/powerpoint/2010/main" val="217508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2B134783-21FF-AC65-A402-5B4F60C9320B}"/>
              </a:ext>
            </a:extLst>
          </p:cNvPr>
          <p:cNvSpPr txBox="1">
            <a:spLocks/>
          </p:cNvSpPr>
          <p:nvPr/>
        </p:nvSpPr>
        <p:spPr>
          <a:xfrm>
            <a:off x="1242135" y="981642"/>
            <a:ext cx="9606378" cy="385438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l-PL" sz="2800" dirty="0"/>
              <a:t>W przypadku zamknięcia Filii nr 14 czytelnicy będą mogli korzystać z najbliższych Filii:</a:t>
            </a:r>
          </a:p>
          <a:p>
            <a:pPr marL="0" indent="0">
              <a:buFont typeface="Arial"/>
              <a:buNone/>
            </a:pPr>
            <a:endParaRPr lang="pl-PL" dirty="0"/>
          </a:p>
          <a:p>
            <a:r>
              <a:rPr lang="pl-PL" dirty="0"/>
              <a:t>Filia nr 5 (1,1 km)</a:t>
            </a:r>
          </a:p>
          <a:p>
            <a:r>
              <a:rPr lang="pl-PL" dirty="0"/>
              <a:t>Filia nr 18 (1,7 km)</a:t>
            </a:r>
          </a:p>
          <a:p>
            <a:r>
              <a:rPr lang="pl-PL" dirty="0"/>
              <a:t>Filia Centralna (2,3 km)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EE2AAF0-8098-A0C7-FCA2-F798B91E1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66" y="1784412"/>
            <a:ext cx="6592414" cy="3854388"/>
          </a:xfrm>
          <a:prstGeom prst="rect">
            <a:avLst/>
          </a:prstGeom>
        </p:spPr>
      </p:pic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607CE7A6-FA92-A066-E7AA-FF9A41ABC9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786011"/>
              </p:ext>
            </p:extLst>
          </p:nvPr>
        </p:nvGraphicFramePr>
        <p:xfrm>
          <a:off x="10848513" y="5606904"/>
          <a:ext cx="677646" cy="5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857199" imgH="2523927" progId="Acrobat.Document.DC">
                  <p:embed/>
                </p:oleObj>
              </mc:Choice>
              <mc:Fallback>
                <p:oleObj name="Acrobat Document" r:id="rId3" imgW="2857199" imgH="2523927" progId="Acrobat.Document.DC">
                  <p:embed/>
                  <p:pic>
                    <p:nvPicPr>
                      <p:cNvPr id="6" name="Obiekt 5">
                        <a:extLst>
                          <a:ext uri="{FF2B5EF4-FFF2-40B4-BE49-F238E27FC236}">
                            <a16:creationId xmlns:a16="http://schemas.microsoft.com/office/drawing/2014/main" id="{607CE7A6-FA92-A066-E7AA-FF9A41ABC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48513" y="5606904"/>
                        <a:ext cx="677646" cy="59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70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AF2C68-39E3-3C3B-E4A0-DAA35E95D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dirty="0"/>
              <a:t>Protokół z posiedzenia Komisji Kultury i Sportu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F54A13-2469-D612-433D-2BB6E6925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3600" dirty="0"/>
              <a:t>Podczas posiedzenia Komisji Kultury i Sportu Rady Miasta Chorzów, odbytego w dniu 25 września 2024 r. (środa ) godz. 16:00 w Urzędzie Miasta Chorzów Komisja </a:t>
            </a:r>
            <a:r>
              <a:rPr lang="pl-PL" sz="3600" b="1" dirty="0"/>
              <a:t>jednogłośnie pozytywnie </a:t>
            </a:r>
            <a:r>
              <a:rPr lang="pl-PL" sz="3600" dirty="0"/>
              <a:t>zaopiniowała projekt uchwały Rady Miasta Chorzów w sprawie zamiaru likwidacji Filii nr 6 oraz Filii nr 14 Miejskiej Biblioteki Publicznej w Chorzowie. </a:t>
            </a:r>
          </a:p>
        </p:txBody>
      </p:sp>
    </p:spTree>
    <p:extLst>
      <p:ext uri="{BB962C8B-B14F-4D97-AF65-F5344CB8AC3E}">
        <p14:creationId xmlns:p14="http://schemas.microsoft.com/office/powerpoint/2010/main" val="273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A257D9D0-8E52-DE95-00CD-F5C9B6995C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419970"/>
              </p:ext>
            </p:extLst>
          </p:nvPr>
        </p:nvGraphicFramePr>
        <p:xfrm>
          <a:off x="8286824" y="502247"/>
          <a:ext cx="4136729" cy="5853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214" imgH="8019731" progId="Acrobat.Document.DC">
                  <p:embed/>
                </p:oleObj>
              </mc:Choice>
              <mc:Fallback>
                <p:oleObj name="Acrobat Document" r:id="rId2" imgW="5667214" imgH="8019731" progId="Acrobat.Document.DC">
                  <p:embed/>
                  <p:pic>
                    <p:nvPicPr>
                      <p:cNvPr id="6" name="Obiekt 5">
                        <a:extLst>
                          <a:ext uri="{FF2B5EF4-FFF2-40B4-BE49-F238E27FC236}">
                            <a16:creationId xmlns:a16="http://schemas.microsoft.com/office/drawing/2014/main" id="{A257D9D0-8E52-DE95-00CD-F5C9B6995C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86824" y="502247"/>
                        <a:ext cx="4136729" cy="5853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D7465F84-EB9C-1C56-1A74-B52FA9D06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123025"/>
            <a:ext cx="6732179" cy="1162974"/>
          </a:xfrm>
        </p:spPr>
        <p:txBody>
          <a:bodyPr>
            <a:noAutofit/>
          </a:bodyPr>
          <a:lstStyle/>
          <a:p>
            <a:r>
              <a:rPr lang="pl-PL" sz="3600" b="1" dirty="0"/>
              <a:t>Aktualnie działające Filie MBP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0ECCFB-20B0-9335-4F3D-9B9F6C305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629" y="2556932"/>
            <a:ext cx="5054061" cy="3178043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solidFill>
                  <a:srgbClr val="1F1F1F"/>
                </a:solidFill>
                <a:effectLst/>
                <a:latin typeface="Google Sans"/>
              </a:rPr>
              <a:t>Wypożyczalnia Centralna</a:t>
            </a:r>
            <a:r>
              <a:rPr lang="pl-PL" sz="2000" dirty="0">
                <a:solidFill>
                  <a:srgbClr val="1F1F1F"/>
                </a:solidFill>
                <a:latin typeface="Google Sans"/>
              </a:rPr>
              <a:t>,</a:t>
            </a:r>
            <a:r>
              <a:rPr lang="pl-PL" sz="2000" b="0" i="0" dirty="0">
                <a:solidFill>
                  <a:srgbClr val="1F1F1F"/>
                </a:solidFill>
                <a:effectLst/>
                <a:latin typeface="Google Sans"/>
              </a:rPr>
              <a:t> ul. Sobieskiego 8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solidFill>
                  <a:srgbClr val="1F1F1F"/>
                </a:solidFill>
                <a:effectLst/>
                <a:latin typeface="Google Sans"/>
              </a:rPr>
              <a:t>Filia</a:t>
            </a:r>
            <a:r>
              <a:rPr lang="pl-PL" sz="2000" b="0" i="0" dirty="0">
                <a:solidFill>
                  <a:srgbClr val="1F1F1F"/>
                </a:solidFill>
                <a:effectLst/>
                <a:latin typeface="Google Sans"/>
              </a:rPr>
              <a:t> nr 2, ul. Józefa Ryszki 11/13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solidFill>
                  <a:srgbClr val="1F1F1F"/>
                </a:solidFill>
                <a:effectLst/>
                <a:latin typeface="Google Sans"/>
              </a:rPr>
              <a:t>Filia</a:t>
            </a:r>
            <a:r>
              <a:rPr lang="pl-PL" sz="2000" b="0" i="0" dirty="0">
                <a:solidFill>
                  <a:srgbClr val="1F1F1F"/>
                </a:solidFill>
                <a:effectLst/>
                <a:latin typeface="Google Sans"/>
              </a:rPr>
              <a:t> nr 3, ul. Jana Kasprowicza 2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solidFill>
                  <a:srgbClr val="1F1F1F"/>
                </a:solidFill>
                <a:effectLst/>
                <a:latin typeface="Google Sans"/>
              </a:rPr>
              <a:t>Filia</a:t>
            </a:r>
            <a:r>
              <a:rPr lang="pl-PL" sz="2000" b="0" i="0" dirty="0">
                <a:solidFill>
                  <a:srgbClr val="1F1F1F"/>
                </a:solidFill>
                <a:effectLst/>
                <a:latin typeface="Google Sans"/>
              </a:rPr>
              <a:t> nr 4, pl. Ludwika Waryńskiego 4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1" i="0" dirty="0">
                <a:solidFill>
                  <a:srgbClr val="1F1F1F"/>
                </a:solidFill>
                <a:effectLst/>
                <a:latin typeface="Google Sans"/>
              </a:rPr>
              <a:t>Filia</a:t>
            </a:r>
            <a:r>
              <a:rPr lang="pl-PL" sz="2000" b="0" i="0" dirty="0">
                <a:solidFill>
                  <a:srgbClr val="1F1F1F"/>
                </a:solidFill>
                <a:effectLst/>
                <a:latin typeface="Google Sans"/>
              </a:rPr>
              <a:t> nr 5, pl. Adama Mickiewicza 4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1F1F1F"/>
                </a:solidFill>
                <a:latin typeface="Google Sans"/>
              </a:rPr>
              <a:t>Filia nr 6, </a:t>
            </a:r>
            <a:r>
              <a:rPr lang="pl-PL" sz="2000" dirty="0">
                <a:solidFill>
                  <a:srgbClr val="1F1F1F"/>
                </a:solidFill>
                <a:latin typeface="Google Sans"/>
              </a:rPr>
              <a:t>ul. Edwarda Hankego 6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1F1F1F"/>
                </a:solidFill>
                <a:latin typeface="Google Sans"/>
              </a:rPr>
              <a:t>Filia nr 9, </a:t>
            </a:r>
            <a:r>
              <a:rPr lang="pl-PL" sz="2000" dirty="0">
                <a:solidFill>
                  <a:srgbClr val="1F1F1F"/>
                </a:solidFill>
                <a:latin typeface="Google Sans"/>
              </a:rPr>
              <a:t>ul. Bolesława Prusa 7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l-PL" sz="2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B96DD86-BCA1-F5D7-DCE9-37075A60A943}"/>
              </a:ext>
            </a:extLst>
          </p:cNvPr>
          <p:cNvSpPr txBox="1"/>
          <p:nvPr/>
        </p:nvSpPr>
        <p:spPr>
          <a:xfrm>
            <a:off x="5158628" y="3328673"/>
            <a:ext cx="50632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1F1F1F"/>
                </a:solidFill>
                <a:latin typeface="Google Sans"/>
              </a:rPr>
              <a:t>Filia nr 14, </a:t>
            </a:r>
            <a:r>
              <a:rPr lang="pl-PL" sz="2000" dirty="0">
                <a:solidFill>
                  <a:srgbClr val="1F1F1F"/>
                </a:solidFill>
                <a:latin typeface="Google Sans"/>
              </a:rPr>
              <a:t>ul. Opolska 4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1F1F1F"/>
                </a:solidFill>
                <a:latin typeface="Google Sans"/>
              </a:rPr>
              <a:t>Filia nr 18, </a:t>
            </a:r>
            <a:r>
              <a:rPr lang="pl-PL" sz="2000" dirty="0">
                <a:solidFill>
                  <a:srgbClr val="1F1F1F"/>
                </a:solidFill>
                <a:latin typeface="Google Sans"/>
              </a:rPr>
              <a:t>ul. Gwarecka 4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1F1F1F"/>
                </a:solidFill>
                <a:latin typeface="Google Sans"/>
              </a:rPr>
              <a:t>Filia nr 19, </a:t>
            </a:r>
            <a:r>
              <a:rPr lang="pl-PL" sz="2000" dirty="0">
                <a:solidFill>
                  <a:srgbClr val="1F1F1F"/>
                </a:solidFill>
                <a:latin typeface="Google Sans"/>
              </a:rPr>
              <a:t>ul. Jana Kilińskiego 2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1F1F1F"/>
                </a:solidFill>
                <a:latin typeface="Google Sans"/>
              </a:rPr>
              <a:t>Książkomat, </a:t>
            </a:r>
            <a:r>
              <a:rPr lang="pl-PL" sz="2000" dirty="0">
                <a:solidFill>
                  <a:srgbClr val="1F1F1F"/>
                </a:solidFill>
                <a:latin typeface="Google Sans"/>
              </a:rPr>
              <a:t>ul. Główna 21</a:t>
            </a:r>
          </a:p>
          <a:p>
            <a:endParaRPr lang="pl-PL" sz="2000" dirty="0"/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EC8F8D25-5C50-0049-03D3-556E74AC75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34342"/>
              </p:ext>
            </p:extLst>
          </p:nvPr>
        </p:nvGraphicFramePr>
        <p:xfrm>
          <a:off x="10813002" y="5575536"/>
          <a:ext cx="713157" cy="62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2857199" imgH="2523927" progId="Acrobat.Document.DC">
                  <p:embed/>
                </p:oleObj>
              </mc:Choice>
              <mc:Fallback>
                <p:oleObj name="Acrobat Document" r:id="rId4" imgW="2857199" imgH="2523927" progId="Acrobat.Document.DC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EC8F8D25-5C50-0049-03D3-556E74AC75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13002" y="5575536"/>
                        <a:ext cx="713157" cy="629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4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C611B3-916B-EED2-5068-EB5986BBFF1E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49156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200" b="1" dirty="0"/>
              <a:t>Dane statystyczne MBP w Chorzowie w 2022 r.</a:t>
            </a:r>
          </a:p>
        </p:txBody>
      </p:sp>
      <p:graphicFrame>
        <p:nvGraphicFramePr>
          <p:cNvPr id="3" name="Symbol zastępczy zawartości 11">
            <a:extLst>
              <a:ext uri="{FF2B5EF4-FFF2-40B4-BE49-F238E27FC236}">
                <a16:creationId xmlns:a16="http://schemas.microsoft.com/office/drawing/2014/main" id="{076AB104-053E-A94A-0B88-60C05F52DF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554819"/>
              </p:ext>
            </p:extLst>
          </p:nvPr>
        </p:nvGraphicFramePr>
        <p:xfrm>
          <a:off x="1467590" y="1597981"/>
          <a:ext cx="9256820" cy="460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DFFE0912-70D1-1869-84E0-DA8009535F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198758"/>
              </p:ext>
            </p:extLst>
          </p:nvPr>
        </p:nvGraphicFramePr>
        <p:xfrm>
          <a:off x="10813002" y="5575536"/>
          <a:ext cx="713157" cy="62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857199" imgH="2523927" progId="Acrobat.Document.DC">
                  <p:embed/>
                </p:oleObj>
              </mc:Choice>
              <mc:Fallback>
                <p:oleObj name="Acrobat Document" r:id="rId3" imgW="2857199" imgH="2523927" progId="Acrobat.Document.DC">
                  <p:embed/>
                  <p:pic>
                    <p:nvPicPr>
                      <p:cNvPr id="4" name="Obiekt 3">
                        <a:extLst>
                          <a:ext uri="{FF2B5EF4-FFF2-40B4-BE49-F238E27FC236}">
                            <a16:creationId xmlns:a16="http://schemas.microsoft.com/office/drawing/2014/main" id="{DFFE0912-70D1-1869-84E0-DA8009535F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13002" y="5575536"/>
                        <a:ext cx="713157" cy="629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66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C611B3-916B-EED2-5068-EB5986BBFF1E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49156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200" b="1" dirty="0"/>
              <a:t>Dane statystyczne MBP w Chorzowie w 2023 r.</a:t>
            </a:r>
          </a:p>
        </p:txBody>
      </p:sp>
      <p:graphicFrame>
        <p:nvGraphicFramePr>
          <p:cNvPr id="3" name="Symbol zastępczy zawartości 11">
            <a:extLst>
              <a:ext uri="{FF2B5EF4-FFF2-40B4-BE49-F238E27FC236}">
                <a16:creationId xmlns:a16="http://schemas.microsoft.com/office/drawing/2014/main" id="{076AB104-053E-A94A-0B88-60C05F52DF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051430"/>
              </p:ext>
            </p:extLst>
          </p:nvPr>
        </p:nvGraphicFramePr>
        <p:xfrm>
          <a:off x="1467590" y="1597981"/>
          <a:ext cx="9256820" cy="460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DFFE0912-70D1-1869-84E0-DA8009535F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13002" y="5575536"/>
          <a:ext cx="713157" cy="62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857199" imgH="2523927" progId="Acrobat.Document.DC">
                  <p:embed/>
                </p:oleObj>
              </mc:Choice>
              <mc:Fallback>
                <p:oleObj name="Acrobat Document" r:id="rId3" imgW="2857199" imgH="2523927" progId="Acrobat.Document.DC">
                  <p:embed/>
                  <p:pic>
                    <p:nvPicPr>
                      <p:cNvPr id="4" name="Obiekt 3">
                        <a:extLst>
                          <a:ext uri="{FF2B5EF4-FFF2-40B4-BE49-F238E27FC236}">
                            <a16:creationId xmlns:a16="http://schemas.microsoft.com/office/drawing/2014/main" id="{DFFE0912-70D1-1869-84E0-DA8009535F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13002" y="5575536"/>
                        <a:ext cx="713157" cy="629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883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C611B3-916B-EED2-5068-EB5986BBFF1E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49156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200" b="1" dirty="0"/>
              <a:t>Dane statystyczne MBP w Chorzowie na dzień 16.10.2024</a:t>
            </a:r>
          </a:p>
        </p:txBody>
      </p:sp>
      <p:graphicFrame>
        <p:nvGraphicFramePr>
          <p:cNvPr id="3" name="Symbol zastępczy zawartości 11">
            <a:extLst>
              <a:ext uri="{FF2B5EF4-FFF2-40B4-BE49-F238E27FC236}">
                <a16:creationId xmlns:a16="http://schemas.microsoft.com/office/drawing/2014/main" id="{076AB104-053E-A94A-0B88-60C05F52DFA7}"/>
              </a:ext>
            </a:extLst>
          </p:cNvPr>
          <p:cNvGraphicFramePr>
            <a:graphicFrameLocks/>
          </p:cNvGraphicFramePr>
          <p:nvPr/>
        </p:nvGraphicFramePr>
        <p:xfrm>
          <a:off x="1467590" y="1597981"/>
          <a:ext cx="9256820" cy="460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DFFE0912-70D1-1869-84E0-DA8009535F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13002" y="5575536"/>
          <a:ext cx="713157" cy="62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857199" imgH="2523927" progId="Acrobat.Document.DC">
                  <p:embed/>
                </p:oleObj>
              </mc:Choice>
              <mc:Fallback>
                <p:oleObj name="Acrobat Document" r:id="rId3" imgW="2857199" imgH="2523927" progId="Acrobat.Document.DC">
                  <p:embed/>
                  <p:pic>
                    <p:nvPicPr>
                      <p:cNvPr id="4" name="Obiekt 3">
                        <a:extLst>
                          <a:ext uri="{FF2B5EF4-FFF2-40B4-BE49-F238E27FC236}">
                            <a16:creationId xmlns:a16="http://schemas.microsoft.com/office/drawing/2014/main" id="{DFFE0912-70D1-1869-84E0-DA8009535F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13002" y="5575536"/>
                        <a:ext cx="713157" cy="629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58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C611B3-916B-EED2-5068-EB5986BBFF1E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49156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200" b="1" dirty="0"/>
              <a:t>Zmiany w Filiach przeznaczonych do likwidacji</a:t>
            </a:r>
          </a:p>
        </p:txBody>
      </p:sp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DFFE0912-70D1-1869-84E0-DA8009535F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13002" y="5575536"/>
          <a:ext cx="713157" cy="62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857199" imgH="2523927" progId="Acrobat.Document.DC">
                  <p:embed/>
                </p:oleObj>
              </mc:Choice>
              <mc:Fallback>
                <p:oleObj name="Acrobat Document" r:id="rId2" imgW="2857199" imgH="2523927" progId="Acrobat.Document.DC">
                  <p:embed/>
                  <p:pic>
                    <p:nvPicPr>
                      <p:cNvPr id="4" name="Obiekt 3">
                        <a:extLst>
                          <a:ext uri="{FF2B5EF4-FFF2-40B4-BE49-F238E27FC236}">
                            <a16:creationId xmlns:a16="http://schemas.microsoft.com/office/drawing/2014/main" id="{DFFE0912-70D1-1869-84E0-DA8009535F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813002" y="5575536"/>
                        <a:ext cx="713157" cy="629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23B8D044-A9B6-D33C-6EC5-CC790AA97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651920"/>
              </p:ext>
            </p:extLst>
          </p:nvPr>
        </p:nvGraphicFramePr>
        <p:xfrm>
          <a:off x="1196530" y="1855432"/>
          <a:ext cx="4800598" cy="354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58751C1A-1E2C-89A0-0B0C-21B665E3E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007895"/>
              </p:ext>
            </p:extLst>
          </p:nvPr>
        </p:nvGraphicFramePr>
        <p:xfrm>
          <a:off x="6194873" y="1855432"/>
          <a:ext cx="4974707" cy="364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5446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A4E2971-0E38-E6F0-D042-6D4F5C11D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612145"/>
              </p:ext>
            </p:extLst>
          </p:nvPr>
        </p:nvGraphicFramePr>
        <p:xfrm>
          <a:off x="1100831" y="1205664"/>
          <a:ext cx="10173808" cy="499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452">
                  <a:extLst>
                    <a:ext uri="{9D8B030D-6E8A-4147-A177-3AD203B41FA5}">
                      <a16:colId xmlns:a16="http://schemas.microsoft.com/office/drawing/2014/main" val="1191182131"/>
                    </a:ext>
                  </a:extLst>
                </a:gridCol>
                <a:gridCol w="2543452">
                  <a:extLst>
                    <a:ext uri="{9D8B030D-6E8A-4147-A177-3AD203B41FA5}">
                      <a16:colId xmlns:a16="http://schemas.microsoft.com/office/drawing/2014/main" val="932003280"/>
                    </a:ext>
                  </a:extLst>
                </a:gridCol>
                <a:gridCol w="2543452">
                  <a:extLst>
                    <a:ext uri="{9D8B030D-6E8A-4147-A177-3AD203B41FA5}">
                      <a16:colId xmlns:a16="http://schemas.microsoft.com/office/drawing/2014/main" val="2955060972"/>
                    </a:ext>
                  </a:extLst>
                </a:gridCol>
                <a:gridCol w="2543452">
                  <a:extLst>
                    <a:ext uri="{9D8B030D-6E8A-4147-A177-3AD203B41FA5}">
                      <a16:colId xmlns:a16="http://schemas.microsoft.com/office/drawing/2014/main" val="4007401480"/>
                    </a:ext>
                  </a:extLst>
                </a:gridCol>
              </a:tblGrid>
              <a:tr h="36945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Filia nr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Filia nr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Razem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076310"/>
                  </a:ext>
                </a:extLst>
              </a:tr>
              <a:tr h="369452">
                <a:tc>
                  <a:txBody>
                    <a:bodyPr/>
                    <a:lstStyle/>
                    <a:p>
                      <a:r>
                        <a:rPr lang="pl-PL" dirty="0"/>
                        <a:t>Powierzchnia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113 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112 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3178704"/>
                  </a:ext>
                </a:extLst>
              </a:tr>
              <a:tr h="369452">
                <a:tc gridSpan="3"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Koszty utrzymania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4122960"/>
                  </a:ext>
                </a:extLst>
              </a:tr>
              <a:tr h="369452">
                <a:tc>
                  <a:txBody>
                    <a:bodyPr/>
                    <a:lstStyle/>
                    <a:p>
                      <a:r>
                        <a:rPr lang="pl-PL" dirty="0"/>
                        <a:t>Woda i kanalizacja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300,00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300,00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4786607"/>
                  </a:ext>
                </a:extLst>
              </a:tr>
              <a:tr h="369452">
                <a:tc>
                  <a:txBody>
                    <a:bodyPr/>
                    <a:lstStyle/>
                    <a:p>
                      <a:r>
                        <a:rPr lang="pl-PL" dirty="0"/>
                        <a:t>Zaliczki c.o.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8 540,04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8 089,20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651999"/>
                  </a:ext>
                </a:extLst>
              </a:tr>
              <a:tr h="369452">
                <a:tc>
                  <a:txBody>
                    <a:bodyPr/>
                    <a:lstStyle/>
                    <a:p>
                      <a:r>
                        <a:rPr lang="pl-PL" dirty="0"/>
                        <a:t>Czynsz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6 587,04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26 661,12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9157098"/>
                  </a:ext>
                </a:extLst>
              </a:tr>
              <a:tr h="369452">
                <a:tc>
                  <a:txBody>
                    <a:bodyPr/>
                    <a:lstStyle/>
                    <a:p>
                      <a:r>
                        <a:rPr lang="pl-PL" dirty="0"/>
                        <a:t>Śmieci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1 362,84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2 001,48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9113498"/>
                  </a:ext>
                </a:extLst>
              </a:tr>
              <a:tr h="369452">
                <a:tc>
                  <a:txBody>
                    <a:bodyPr/>
                    <a:lstStyle/>
                    <a:p>
                      <a:r>
                        <a:rPr lang="pl-PL" dirty="0"/>
                        <a:t>Energia elektryczna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3 080,76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3 411,72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5893846"/>
                  </a:ext>
                </a:extLst>
              </a:tr>
              <a:tr h="369452">
                <a:tc>
                  <a:txBody>
                    <a:bodyPr/>
                    <a:lstStyle/>
                    <a:p>
                      <a:r>
                        <a:rPr lang="pl-PL" b="1" dirty="0"/>
                        <a:t>Rocznie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19 870,68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40 463,52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60 334,20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148757"/>
                  </a:ext>
                </a:extLst>
              </a:tr>
              <a:tr h="369452">
                <a:tc gridSpan="3"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Koszty pracownicze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474912"/>
                  </a:ext>
                </a:extLst>
              </a:tr>
              <a:tr h="63768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0" dirty="0"/>
                        <a:t>Redukcja etatów obejmująca wynagrodzenie zasadnicze, dodatki stażowe, koszty pracodawcy, koszty ZFŚS oraz inne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 i ¾ etatu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224 208,39 zł</a:t>
                      </a:r>
                    </a:p>
                    <a:p>
                      <a:pPr algn="ctr"/>
                      <a:r>
                        <a:rPr lang="pl-PL" dirty="0"/>
                        <a:t>rocznie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249184"/>
                  </a:ext>
                </a:extLst>
              </a:tr>
              <a:tr h="637684"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FF0000"/>
                          </a:solidFill>
                        </a:rPr>
                        <a:t>RAZEM KOSZTY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FF0000"/>
                          </a:solidFill>
                        </a:rPr>
                        <a:t>Rocznie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FF0000"/>
                          </a:solidFill>
                        </a:rPr>
                        <a:t>284 542,59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3685899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C4781DDE-03DA-0415-BB66-35402FB223AB}"/>
              </a:ext>
            </a:extLst>
          </p:cNvPr>
          <p:cNvSpPr txBox="1"/>
          <p:nvPr/>
        </p:nvSpPr>
        <p:spPr>
          <a:xfrm>
            <a:off x="3144175" y="682444"/>
            <a:ext cx="590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Przewidywane oszczędności</a:t>
            </a:r>
          </a:p>
        </p:txBody>
      </p:sp>
    </p:spTree>
    <p:extLst>
      <p:ext uri="{BB962C8B-B14F-4D97-AF65-F5344CB8AC3E}">
        <p14:creationId xmlns:p14="http://schemas.microsoft.com/office/powerpoint/2010/main" val="418406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BDF04D-5710-90C2-9F2D-726D8167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/>
              <a:t>Najważniejsze potrzeby inwestycyjne Miejskiej Biblioteki Publicznej w Chorzowie: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0B3AAF-35C6-7ED4-43EA-2851ABED1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Poprawa warunków lokalowych Filii nr 5 z siedzibą przy Pl. Mickiewicza 4 </a:t>
            </a:r>
          </a:p>
          <a:p>
            <a:r>
              <a:rPr lang="pl-PL" sz="3600" dirty="0"/>
              <a:t>Generalny remont Filii nr 4 z siedzibą przy Pl. Waryńskiego 4 </a:t>
            </a:r>
          </a:p>
          <a:p>
            <a:r>
              <a:rPr lang="pl-PL" sz="3600" dirty="0"/>
              <a:t>Nowa siedziba dla Biblioteki Centralnej</a:t>
            </a:r>
          </a:p>
        </p:txBody>
      </p:sp>
    </p:spTree>
    <p:extLst>
      <p:ext uri="{BB962C8B-B14F-4D97-AF65-F5344CB8AC3E}">
        <p14:creationId xmlns:p14="http://schemas.microsoft.com/office/powerpoint/2010/main" val="380352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2B134783-21FF-AC65-A402-5B4F60C9320B}"/>
              </a:ext>
            </a:extLst>
          </p:cNvPr>
          <p:cNvSpPr txBox="1">
            <a:spLocks/>
          </p:cNvSpPr>
          <p:nvPr/>
        </p:nvSpPr>
        <p:spPr>
          <a:xfrm>
            <a:off x="923278" y="1937632"/>
            <a:ext cx="4916034" cy="29827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l-PL" sz="2800" dirty="0"/>
              <a:t>W przypadku zamknięcia Filii nr 6 czytelnicy będą mogli korzystać z najbliższych Filii:</a:t>
            </a:r>
          </a:p>
          <a:p>
            <a:r>
              <a:rPr lang="pl-PL" sz="2800" dirty="0"/>
              <a:t>Filia Centralna (900 m)</a:t>
            </a:r>
          </a:p>
          <a:p>
            <a:r>
              <a:rPr lang="pl-PL" sz="2800" dirty="0"/>
              <a:t>Filia nr 19 (900 m)</a:t>
            </a:r>
          </a:p>
          <a:p>
            <a:r>
              <a:rPr lang="pl-PL" sz="2800" dirty="0"/>
              <a:t>Filia nr 4 (1,6 km)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0816823-ABD0-0019-2E23-69BCB9C33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43" y="905522"/>
            <a:ext cx="5062345" cy="4670014"/>
          </a:xfrm>
          <a:prstGeom prst="rect">
            <a:avLst/>
          </a:prstGeom>
        </p:spPr>
      </p:pic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1353CABE-56A6-DAC0-42FC-0CC81EF24A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497834"/>
              </p:ext>
            </p:extLst>
          </p:nvPr>
        </p:nvGraphicFramePr>
        <p:xfrm>
          <a:off x="10813002" y="5575536"/>
          <a:ext cx="713157" cy="62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857199" imgH="2523927" progId="Acrobat.Document.DC">
                  <p:embed/>
                </p:oleObj>
              </mc:Choice>
              <mc:Fallback>
                <p:oleObj name="Acrobat Document" r:id="rId3" imgW="2857199" imgH="2523927" progId="Acrobat.Document.DC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1353CABE-56A6-DAC0-42FC-0CC81EF24A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13002" y="5575536"/>
                        <a:ext cx="713157" cy="629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160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498</TotalTime>
  <Words>416</Words>
  <Application>Microsoft Office PowerPoint</Application>
  <PresentationFormat>Panoramiczny</PresentationFormat>
  <Paragraphs>70</Paragraphs>
  <Slides>11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Garamond</vt:lpstr>
      <vt:lpstr>Google Sans</vt:lpstr>
      <vt:lpstr>Organiczny</vt:lpstr>
      <vt:lpstr>Acrobat Document</vt:lpstr>
      <vt:lpstr>Analiza działalności Miejskiej Biblioteki Publicznej</vt:lpstr>
      <vt:lpstr>Aktualnie działające Filie MBP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Najważniejsze potrzeby inwestycyjne Miejskiej Biblioteki Publicznej w Chorzowie:</vt:lpstr>
      <vt:lpstr>Prezentacja programu PowerPoint</vt:lpstr>
      <vt:lpstr>Prezentacja programu PowerPoint</vt:lpstr>
      <vt:lpstr>Protokół z posiedzenia Komisji Kultury i Sportu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Paweł Mielczarek</dc:creator>
  <cp:lastModifiedBy>Paweł Mielczarek</cp:lastModifiedBy>
  <cp:revision>1</cp:revision>
  <dcterms:created xsi:type="dcterms:W3CDTF">2024-10-22T06:48:53Z</dcterms:created>
  <dcterms:modified xsi:type="dcterms:W3CDTF">2024-10-23T12:28:12Z</dcterms:modified>
</cp:coreProperties>
</file>