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CC586C-85EF-4990-9157-E3ED535084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Przystanek Teatralny na </a:t>
            </a:r>
            <a:r>
              <a:rPr lang="pl-PL" dirty="0" err="1"/>
              <a:t>Klimzowcu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09756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2EE310-AA52-4D08-8AE6-91367F3A0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Amfiteatr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DE7083-7795-4D40-81FF-E7E8BBE55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0" i="0" dirty="0">
                <a:solidFill>
                  <a:srgbClr val="1A1A1A"/>
                </a:solidFill>
                <a:effectLst/>
                <a:latin typeface="Roboto" panose="02000000000000000000" pitchFamily="2" charset="0"/>
              </a:rPr>
              <a:t>Budowa mini amfiteatru  wpisuje się w tradycje teatralne Szkoły Podstawowej nr 5 z </a:t>
            </a:r>
            <a:r>
              <a:rPr lang="pl-PL" dirty="0">
                <a:solidFill>
                  <a:srgbClr val="1A1A1A"/>
                </a:solidFill>
                <a:latin typeface="Roboto" panose="02000000000000000000" pitchFamily="2" charset="0"/>
              </a:rPr>
              <a:t>Oddziałami Sportowymi</a:t>
            </a:r>
            <a:r>
              <a:rPr lang="pl-PL" b="0" i="0" dirty="0">
                <a:solidFill>
                  <a:srgbClr val="1A1A1A"/>
                </a:solidFill>
                <a:effectLst/>
                <a:latin typeface="Roboto" panose="02000000000000000000" pitchFamily="2" charset="0"/>
              </a:rPr>
              <a:t> oraz miasta. </a:t>
            </a:r>
          </a:p>
          <a:p>
            <a:r>
              <a:rPr lang="pl-PL" dirty="0">
                <a:solidFill>
                  <a:srgbClr val="1A1A1A"/>
                </a:solidFill>
                <a:latin typeface="Roboto" panose="02000000000000000000" pitchFamily="2" charset="0"/>
              </a:rPr>
              <a:t>Pierwszym etapem i</a:t>
            </a:r>
            <a:r>
              <a:rPr lang="pl-PL" b="0" i="0" dirty="0">
                <a:solidFill>
                  <a:srgbClr val="1A1A1A"/>
                </a:solidFill>
                <a:effectLst/>
                <a:latin typeface="Roboto" panose="02000000000000000000" pitchFamily="2" charset="0"/>
              </a:rPr>
              <a:t>nwestycji miała być budowa kameralnej sceny na otwartej przestrzeni.</a:t>
            </a:r>
          </a:p>
          <a:p>
            <a:r>
              <a:rPr lang="pl-PL" b="0" i="0" dirty="0">
                <a:solidFill>
                  <a:srgbClr val="1A1A1A"/>
                </a:solidFill>
                <a:effectLst/>
                <a:latin typeface="Roboto" panose="02000000000000000000" pitchFamily="2" charset="0"/>
              </a:rPr>
              <a:t>Obiekt miał zostać wyposażony w przyłącze elektryczne, co umożliwiłoby podłączanie urządzeń nagłaśniających i oświetleniowych.</a:t>
            </a:r>
          </a:p>
          <a:p>
            <a:r>
              <a:rPr lang="pl-PL" dirty="0">
                <a:solidFill>
                  <a:srgbClr val="1A1A1A"/>
                </a:solidFill>
                <a:latin typeface="Roboto" panose="02000000000000000000" pitchFamily="2" charset="0"/>
              </a:rPr>
              <a:t>W głosowaniu projekt uzyskał 2 miejsce uzyskał 5041 głosów.</a:t>
            </a:r>
          </a:p>
          <a:p>
            <a:r>
              <a:rPr lang="pl-PL" dirty="0">
                <a:solidFill>
                  <a:srgbClr val="1A1A1A"/>
                </a:solidFill>
                <a:latin typeface="Roboto" panose="02000000000000000000" pitchFamily="2" charset="0"/>
              </a:rPr>
              <a:t>Uzyskana kwota 370 000zł.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26094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E1E29D-30AF-4C14-9D41-5261410F5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Strefa Relaksu/  Widownia przy Amfiteatrze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EA18B7-F5B1-4156-A58E-DB23FDE57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solidFill>
                  <a:srgbClr val="1A1A1A"/>
                </a:solidFill>
                <a:latin typeface="Roboto" panose="02000000000000000000" pitchFamily="2" charset="0"/>
              </a:rPr>
              <a:t>W roku 2022 – projekt Teatralny Przystanek na </a:t>
            </a:r>
            <a:r>
              <a:rPr lang="pl-PL" dirty="0" err="1">
                <a:solidFill>
                  <a:srgbClr val="1A1A1A"/>
                </a:solidFill>
                <a:latin typeface="Roboto" panose="02000000000000000000" pitchFamily="2" charset="0"/>
              </a:rPr>
              <a:t>Klimzowcu</a:t>
            </a:r>
            <a:r>
              <a:rPr lang="pl-PL" dirty="0">
                <a:solidFill>
                  <a:srgbClr val="1A1A1A"/>
                </a:solidFill>
                <a:latin typeface="Roboto" panose="02000000000000000000" pitchFamily="2" charset="0"/>
              </a:rPr>
              <a:t> – strefa relaksu – budowa widowni przy amfiteatrze uzyskał 4447 głosów i ponownie znalazł się na drugim miejscu listy projektów zakwalifikowanych do realizacji w zakresie zadań inwestycyjnych (370 000zł)</a:t>
            </a:r>
            <a:endParaRPr lang="pl-PL" b="0" i="0" dirty="0">
              <a:solidFill>
                <a:srgbClr val="1A1A1A"/>
              </a:solidFill>
              <a:effectLst/>
              <a:latin typeface="Roboto" panose="02000000000000000000" pitchFamily="2" charset="0"/>
            </a:endParaRPr>
          </a:p>
          <a:p>
            <a:r>
              <a:rPr lang="pl-PL" dirty="0">
                <a:solidFill>
                  <a:srgbClr val="1A1A1A"/>
                </a:solidFill>
                <a:latin typeface="Roboto" panose="02000000000000000000" pitchFamily="2" charset="0"/>
              </a:rPr>
              <a:t>W roku 2023 – projekt Teatralny Przystanek na </a:t>
            </a:r>
            <a:r>
              <a:rPr lang="pl-PL" dirty="0" err="1">
                <a:solidFill>
                  <a:srgbClr val="1A1A1A"/>
                </a:solidFill>
                <a:latin typeface="Roboto" panose="02000000000000000000" pitchFamily="2" charset="0"/>
              </a:rPr>
              <a:t>Klimzowcu</a:t>
            </a:r>
            <a:r>
              <a:rPr lang="pl-PL" dirty="0">
                <a:solidFill>
                  <a:srgbClr val="1A1A1A"/>
                </a:solidFill>
                <a:latin typeface="Roboto" panose="02000000000000000000" pitchFamily="2" charset="0"/>
              </a:rPr>
              <a:t> z amfiteatrem i strefą relaksu uzyskał 3113 głosów i znalazł się na trzecim miejscu listy projektów zakwalifikowanych do realizacji w zakresie zadań inwestycyjnych ( 500 000zł)</a:t>
            </a:r>
            <a:endParaRPr lang="pl-PL" b="0" i="0" dirty="0">
              <a:solidFill>
                <a:srgbClr val="1A1A1A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54633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E1DE98-0B6E-4DEE-885F-4AC813BD3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855" y="702156"/>
            <a:ext cx="11029616" cy="1013800"/>
          </a:xfrm>
        </p:spPr>
        <p:txBody>
          <a:bodyPr/>
          <a:lstStyle/>
          <a:p>
            <a:r>
              <a:rPr lang="pl-PL" dirty="0"/>
              <a:t>Projekt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78333B-9DEB-4366-A2A0-B01867931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solidFill>
                  <a:srgbClr val="1A1A1A"/>
                </a:solidFill>
                <a:latin typeface="Roboto" panose="02000000000000000000" pitchFamily="2" charset="0"/>
              </a:rPr>
              <a:t> Projekt przewidziany w etapach (I,II,III,IV)</a:t>
            </a:r>
            <a:endParaRPr lang="pl-PL" b="0" i="0" dirty="0">
              <a:solidFill>
                <a:srgbClr val="1A1A1A"/>
              </a:solidFill>
              <a:effectLst/>
              <a:latin typeface="Roboto" panose="02000000000000000000" pitchFamily="2" charset="0"/>
            </a:endParaRPr>
          </a:p>
          <a:p>
            <a:r>
              <a:rPr lang="pl-PL" b="0" i="0" dirty="0">
                <a:solidFill>
                  <a:srgbClr val="1A1A1A"/>
                </a:solidFill>
                <a:effectLst/>
                <a:latin typeface="Roboto" panose="02000000000000000000" pitchFamily="2" charset="0"/>
              </a:rPr>
              <a:t>Konsultacje projektu ze społecznością szkolną – Radą Rodziców,</a:t>
            </a:r>
          </a:p>
          <a:p>
            <a:r>
              <a:rPr lang="pl-PL" dirty="0">
                <a:solidFill>
                  <a:srgbClr val="1A1A1A"/>
                </a:solidFill>
                <a:latin typeface="Roboto" panose="02000000000000000000" pitchFamily="2" charset="0"/>
              </a:rPr>
              <a:t>Prezentacja wizualizacji projektu w czerwcu 2023 roku </a:t>
            </a:r>
          </a:p>
          <a:p>
            <a:r>
              <a:rPr lang="pl-PL" dirty="0">
                <a:solidFill>
                  <a:srgbClr val="1A1A1A"/>
                </a:solidFill>
                <a:latin typeface="Roboto" panose="02000000000000000000" pitchFamily="2" charset="0"/>
              </a:rPr>
              <a:t>Kluczowe elementy projektu: amfiteatr, widownia w formie trybun, strefa relaksu.</a:t>
            </a:r>
          </a:p>
          <a:p>
            <a:r>
              <a:rPr lang="pl-PL" b="0" i="0" dirty="0">
                <a:solidFill>
                  <a:srgbClr val="1A1A1A"/>
                </a:solidFill>
                <a:effectLst/>
                <a:latin typeface="Roboto" panose="02000000000000000000" pitchFamily="2" charset="0"/>
              </a:rPr>
              <a:t>Całkowita kwota projektu 320</a:t>
            </a:r>
            <a:r>
              <a:rPr lang="pl-PL" dirty="0">
                <a:solidFill>
                  <a:srgbClr val="1A1A1A"/>
                </a:solidFill>
                <a:latin typeface="Roboto" panose="02000000000000000000" pitchFamily="2" charset="0"/>
              </a:rPr>
              <a:t>0000zł</a:t>
            </a:r>
            <a:endParaRPr lang="pl-PL" b="0" i="0" dirty="0">
              <a:solidFill>
                <a:srgbClr val="1A1A1A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2817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DB3E21-5B92-4C97-B2D9-0D3408930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Patio szkolne - Dziś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69F6ADC4-3266-48F5-BDDD-4E4475B562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3841" y="2181225"/>
            <a:ext cx="4904317" cy="3678238"/>
          </a:xfrm>
        </p:spPr>
      </p:pic>
    </p:spTree>
    <p:extLst>
      <p:ext uri="{BB962C8B-B14F-4D97-AF65-F5344CB8AC3E}">
        <p14:creationId xmlns:p14="http://schemas.microsoft.com/office/powerpoint/2010/main" val="1327638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25F050-3396-440B-93A1-C8DD078AB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Ustawa o Samorządzie Gminnym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25D0E3-4D85-48AD-A991-54557BC36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l">
              <a:buNone/>
            </a:pPr>
            <a:endParaRPr lang="pl-PL" b="0" i="0" dirty="0">
              <a:solidFill>
                <a:srgbClr val="212529"/>
              </a:solidFill>
              <a:effectLst/>
              <a:latin typeface="Fira Sans" panose="020B0604020202020204" pitchFamily="34" charset="0"/>
            </a:endParaRPr>
          </a:p>
          <a:p>
            <a:pPr algn="l"/>
            <a:r>
              <a:rPr lang="pl-PL" sz="6400" b="0" i="0" dirty="0">
                <a:solidFill>
                  <a:srgbClr val="2D2D2D"/>
                </a:solidFill>
                <a:effectLst/>
                <a:latin typeface="Fira Sans" panose="020B0604020202020204" pitchFamily="34" charset="0"/>
              </a:rPr>
              <a:t>Akt obowiązujący</a:t>
            </a:r>
            <a:endParaRPr lang="pl-PL" sz="6400" b="0" i="0" dirty="0">
              <a:solidFill>
                <a:srgbClr val="212529"/>
              </a:solidFill>
              <a:effectLst/>
              <a:latin typeface="Fira Sans" panose="020B0604020202020204" pitchFamily="34" charset="0"/>
            </a:endParaRPr>
          </a:p>
          <a:p>
            <a:pPr algn="l"/>
            <a:r>
              <a:rPr lang="pl-PL" sz="6400" b="0" i="0" dirty="0">
                <a:solidFill>
                  <a:srgbClr val="212529"/>
                </a:solidFill>
                <a:effectLst/>
                <a:latin typeface="Fira Sans" panose="020B0604020202020204" pitchFamily="34" charset="0"/>
              </a:rPr>
              <a:t>Wersja od: 28 maja 2024 r. do: 31 grudnia 2025 r.</a:t>
            </a:r>
          </a:p>
          <a:p>
            <a:r>
              <a:rPr lang="pl-PL" sz="6400" b="0" dirty="0">
                <a:effectLst/>
              </a:rPr>
              <a:t>Art.  5a.  [Konsultacje z mieszkańcami; budżet obywatelski]</a:t>
            </a:r>
          </a:p>
          <a:p>
            <a:r>
              <a:rPr lang="pl-PL" sz="4200" b="0" dirty="0">
                <a:effectLst/>
              </a:rPr>
              <a:t>4. </a:t>
            </a:r>
          </a:p>
          <a:p>
            <a:r>
              <a:rPr lang="pl-PL" sz="4200" dirty="0">
                <a:effectLst/>
              </a:rPr>
              <a:t> W ramach budżetu obywatelskiego mieszkańcy w bezpośrednim głosowaniu decydują corocznie o części wydatków budżetu gminy. Zadania wybrane w ramach budżetu obywatelskiego zostają uwzględnione w uchwale budżetowej gminy. Rada gminy w toku prac nad projektem uchwały budżetowej nie może usuwać lub zmieniać w stopniu istotnym zadań wybranych w ramach budżetu obywatelskiego.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79254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2A8667-1FEB-4695-8F71-8D2D33B7D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Korzyść dla Miasta i jego Mieszkańców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BFF6939-2DF8-40A7-9576-5FC915DE5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Wydarzenia plenerowe - festiwale, letnie kino, koncerty;</a:t>
            </a:r>
          </a:p>
          <a:p>
            <a:r>
              <a:rPr lang="pl-PL" dirty="0"/>
              <a:t>Miejsce promocji młodych talentów – uczniów, przedszkolaków, seniorów;</a:t>
            </a:r>
          </a:p>
          <a:p>
            <a:r>
              <a:rPr lang="pl-PL" dirty="0"/>
              <a:t>Integracja środowiska lokalnego;</a:t>
            </a:r>
          </a:p>
          <a:p>
            <a:r>
              <a:rPr lang="pl-PL" dirty="0"/>
              <a:t>Pielęgnowanie tradycji festiwali teatralnych – centrum życia kulturalnego;</a:t>
            </a:r>
          </a:p>
          <a:p>
            <a:r>
              <a:rPr lang="pl-PL" dirty="0"/>
              <a:t>Nowoczesna szkoła;</a:t>
            </a:r>
          </a:p>
          <a:p>
            <a:r>
              <a:rPr lang="pl-PL" dirty="0"/>
              <a:t>Konkurencyjność miasta.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3738984"/>
      </p:ext>
    </p:extLst>
  </p:cSld>
  <p:clrMapOvr>
    <a:masterClrMapping/>
  </p:clrMapOvr>
</p:sld>
</file>

<file path=ppt/theme/theme1.xml><?xml version="1.0" encoding="utf-8"?>
<a:theme xmlns:a="http://schemas.openxmlformats.org/drawingml/2006/main" name="Dyw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TM03457464[[fn=Dywidenda]]</Template>
  <TotalTime>138</TotalTime>
  <Words>337</Words>
  <Application>Microsoft Office PowerPoint</Application>
  <PresentationFormat>Panoramiczny</PresentationFormat>
  <Paragraphs>31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Fira Sans</vt:lpstr>
      <vt:lpstr>Gill Sans MT</vt:lpstr>
      <vt:lpstr>Roboto</vt:lpstr>
      <vt:lpstr>Wingdings 2</vt:lpstr>
      <vt:lpstr>Dywidenda</vt:lpstr>
      <vt:lpstr>Przystanek Teatralny na Klimzowcu</vt:lpstr>
      <vt:lpstr>Amfiteatr </vt:lpstr>
      <vt:lpstr>Strefa Relaksu/  Widownia przy Amfiteatrze</vt:lpstr>
      <vt:lpstr>Projekt</vt:lpstr>
      <vt:lpstr>Patio szkolne - Dziś</vt:lpstr>
      <vt:lpstr>Ustawa o Samorządzie Gminnym</vt:lpstr>
      <vt:lpstr>Korzyść dla Miasta i jego Mieszkańców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Przystanek Teatralny na Klimzowcu</dc:title>
  <dc:creator>Aleksandra Zimnik</dc:creator>
  <cp:lastModifiedBy>Aleksandra Zimnik</cp:lastModifiedBy>
  <cp:revision>10</cp:revision>
  <dcterms:created xsi:type="dcterms:W3CDTF">2024-06-19T18:23:39Z</dcterms:created>
  <dcterms:modified xsi:type="dcterms:W3CDTF">2024-06-19T20:45:24Z</dcterms:modified>
</cp:coreProperties>
</file>